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9" r:id="rId2"/>
    <p:sldMasterId id="2147483660" r:id="rId3"/>
    <p:sldMasterId id="2147483663" r:id="rId4"/>
  </p:sldMasterIdLst>
  <p:notesMasterIdLst>
    <p:notesMasterId r:id="rId23"/>
  </p:notesMasterIdLst>
  <p:handoutMasterIdLst>
    <p:handoutMasterId r:id="rId24"/>
  </p:handoutMasterIdLst>
  <p:sldIdLst>
    <p:sldId id="257" r:id="rId5"/>
    <p:sldId id="258" r:id="rId6"/>
    <p:sldId id="559" r:id="rId7"/>
    <p:sldId id="379" r:id="rId8"/>
    <p:sldId id="538" r:id="rId9"/>
    <p:sldId id="550" r:id="rId10"/>
    <p:sldId id="543" r:id="rId11"/>
    <p:sldId id="385" r:id="rId12"/>
    <p:sldId id="378" r:id="rId13"/>
    <p:sldId id="388" r:id="rId14"/>
    <p:sldId id="380" r:id="rId15"/>
    <p:sldId id="548" r:id="rId16"/>
    <p:sldId id="552" r:id="rId17"/>
    <p:sldId id="546" r:id="rId18"/>
    <p:sldId id="386" r:id="rId19"/>
    <p:sldId id="539" r:id="rId20"/>
    <p:sldId id="383" r:id="rId21"/>
    <p:sldId id="55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521415D9-36F7-43E2-AB2F-B90AF26B5E84}">
      <p14:sectionLst xmlns:p14="http://schemas.microsoft.com/office/powerpoint/2010/main">
        <p14:section name="Default Section" id="{06B68D5D-83B3-4DE0-AFDA-0E890E8D25F8}">
          <p14:sldIdLst>
            <p14:sldId id="257"/>
            <p14:sldId id="258"/>
          </p14:sldIdLst>
        </p14:section>
        <p14:section name="Premade Questions" id="{0ED2EE61-091E-4389-8BD5-E56BF35EA75B}">
          <p14:sldIdLst>
            <p14:sldId id="559"/>
            <p14:sldId id="379"/>
            <p14:sldId id="538"/>
            <p14:sldId id="550"/>
            <p14:sldId id="543"/>
            <p14:sldId id="385"/>
            <p14:sldId id="378"/>
            <p14:sldId id="388"/>
            <p14:sldId id="380"/>
            <p14:sldId id="548"/>
            <p14:sldId id="552"/>
            <p14:sldId id="546"/>
            <p14:sldId id="386"/>
          </p14:sldIdLst>
        </p14:section>
        <p14:section name="Blank Templates for all Numbers" id="{B4EFCDB9-46E8-4F3D-8E1C-07E5D13FB37C}">
          <p14:sldIdLst>
            <p14:sldId id="539"/>
            <p14:sldId id="383"/>
          </p14:sldIdLst>
        </p14:section>
        <p14:section name="Fast Money" id="{E4A5D476-CD26-4A20-A1BF-238D93C5294F}">
          <p14:sldIdLst>
            <p14:sldId id="5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00"/>
    <a:srgbClr val="273C10"/>
    <a:srgbClr val="6EA92D"/>
    <a:srgbClr val="476D1D"/>
    <a:srgbClr val="640000"/>
    <a:srgbClr val="B7862F"/>
    <a:srgbClr val="C7831F"/>
    <a:srgbClr val="B57A03"/>
    <a:srgbClr val="FFFF00"/>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83" autoAdjust="0"/>
    <p:restoredTop sz="84362" autoAdjust="0"/>
  </p:normalViewPr>
  <p:slideViewPr>
    <p:cSldViewPr snapToObjects="1">
      <p:cViewPr varScale="1">
        <p:scale>
          <a:sx n="70" d="100"/>
          <a:sy n="70" d="100"/>
        </p:scale>
        <p:origin x="4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88"/>
    </p:cViewPr>
  </p:sorterViewPr>
  <p:notesViewPr>
    <p:cSldViewPr snapToObjects="1">
      <p:cViewPr varScale="1">
        <p:scale>
          <a:sx n="57" d="100"/>
          <a:sy n="57" d="100"/>
        </p:scale>
        <p:origin x="-8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91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sz="1600" b="1" dirty="0"/>
              <a:t>Family Feud Template</a:t>
            </a:r>
          </a:p>
          <a:p>
            <a:pPr marL="232943" indent="-232943"/>
            <a:r>
              <a:rPr lang="en-CA" altLang="en-US" sz="1600" dirty="0"/>
              <a:t>Introduction Slide – The Countdown!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8 Panel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8 Panel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6 Panel Slide</a:t>
            </a:r>
          </a:p>
        </p:txBody>
      </p:sp>
    </p:spTree>
    <p:extLst>
      <p:ext uri="{BB962C8B-B14F-4D97-AF65-F5344CB8AC3E}">
        <p14:creationId xmlns:p14="http://schemas.microsoft.com/office/powerpoint/2010/main" val="403512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8 Panel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6 Panel Slide</a:t>
            </a:r>
          </a:p>
        </p:txBody>
      </p:sp>
    </p:spTree>
    <p:extLst>
      <p:ext uri="{BB962C8B-B14F-4D97-AF65-F5344CB8AC3E}">
        <p14:creationId xmlns:p14="http://schemas.microsoft.com/office/powerpoint/2010/main" val="358493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6 Panel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4 Panel Slide</a:t>
            </a:r>
          </a:p>
        </p:txBody>
      </p:sp>
    </p:spTree>
    <p:extLst>
      <p:ext uri="{BB962C8B-B14F-4D97-AF65-F5344CB8AC3E}">
        <p14:creationId xmlns:p14="http://schemas.microsoft.com/office/powerpoint/2010/main" val="3968894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3 Panel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marL="232943" indent="-232943"/>
            <a:r>
              <a:rPr lang="en-CA" altLang="en-US" sz="1600" b="1" dirty="0"/>
              <a:t>Family Feud Template</a:t>
            </a:r>
          </a:p>
          <a:p>
            <a:r>
              <a:rPr lang="en-CA" altLang="en-US" sz="1600" dirty="0"/>
              <a:t>Introduction Slide – Family Feud!</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5 Panel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6 Panel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4 Panel Slide</a:t>
            </a:r>
          </a:p>
        </p:txBody>
      </p:sp>
    </p:spTree>
    <p:extLst>
      <p:ext uri="{BB962C8B-B14F-4D97-AF65-F5344CB8AC3E}">
        <p14:creationId xmlns:p14="http://schemas.microsoft.com/office/powerpoint/2010/main" val="22844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8 Panel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4 Panel Slide</a:t>
            </a:r>
          </a:p>
        </p:txBody>
      </p:sp>
    </p:spTree>
    <p:extLst>
      <p:ext uri="{BB962C8B-B14F-4D97-AF65-F5344CB8AC3E}">
        <p14:creationId xmlns:p14="http://schemas.microsoft.com/office/powerpoint/2010/main" val="157353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5 Panel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lIns="93177" tIns="46589" rIns="93177" bIns="46589"/>
          <a:lstStyle/>
          <a:p>
            <a:pPr marL="232943" indent="-232943"/>
            <a:r>
              <a:rPr lang="en-CA" altLang="en-US" b="1" dirty="0"/>
              <a:t>Family Feud Template</a:t>
            </a:r>
          </a:p>
          <a:p>
            <a:r>
              <a:rPr lang="en-US" altLang="en-US" dirty="0"/>
              <a:t>5 Panel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5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7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79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073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905000" y="1702572"/>
            <a:ext cx="5338762" cy="360205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4" r:id="rId1"/>
    <p:sldLayoutId id="2147483657"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393939"/>
              </a:gs>
              <a:gs pos="100000">
                <a:srgbClr val="3C3C3C"/>
              </a:gs>
              <a:gs pos="78000">
                <a:schemeClr val="tx1"/>
              </a:gs>
              <a:gs pos="11000">
                <a:schemeClr val="tx1"/>
              </a:gs>
            </a:gsLst>
            <a:lin ang="5400000" scaled="1"/>
          </a:gradFill>
          <a:ln w="38100">
            <a:solidFill>
              <a:schemeClr val="tx1"/>
            </a:solidFill>
            <a:miter lim="800000"/>
            <a:headEnd/>
            <a:tailEnd/>
          </a:ln>
          <a:effectLst/>
        </p:spPr>
        <p:txBody>
          <a:bodyPr wrap="none" anchor="ctr"/>
          <a:lstStyle/>
          <a:p>
            <a:pPr algn="ctr" fontAlgn="auto">
              <a:spcBef>
                <a:spcPts val="0"/>
              </a:spcBef>
              <a:spcAft>
                <a:spcPts val="0"/>
              </a:spcAft>
            </a:pPr>
            <a:endParaRPr lang="en-US" altLang="en-US" sz="6600" b="1">
              <a:solidFill>
                <a:srgbClr val="000000"/>
              </a:solidFill>
              <a:effectLst>
                <a:outerShdw blurRad="38100" dist="38100" dir="2700000" algn="tl">
                  <a:srgbClr val="C0C0C0"/>
                </a:outerShdw>
              </a:effectLst>
              <a:latin typeface="Tahoma"/>
            </a:endParaRPr>
          </a:p>
        </p:txBody>
      </p:sp>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Tree>
    <p:extLst>
      <p:ext uri="{BB962C8B-B14F-4D97-AF65-F5344CB8AC3E}">
        <p14:creationId xmlns:p14="http://schemas.microsoft.com/office/powerpoint/2010/main" val="2990157230"/>
      </p:ext>
    </p:extLst>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rgbClr val="808080"/>
                    </a:fgClr>
                    <a:bgClr>
                      <a:srgbClr val="BBE0E3"/>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rgbClr val="808080"/>
                    </a:fgClr>
                    <a:bgClr>
                      <a:srgbClr val="BBE0E3"/>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rgbClr val="808080"/>
                    </a:fgClr>
                    <a:bgClr>
                      <a:srgbClr val="BBE0E3"/>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solidFill>
                <a:srgbClr val="000000"/>
              </a:solidFill>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905000" y="1702572"/>
            <a:ext cx="5338762" cy="360205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95843994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393939"/>
              </a:gs>
              <a:gs pos="100000">
                <a:srgbClr val="3C3C3C"/>
              </a:gs>
              <a:gs pos="78000">
                <a:schemeClr val="tx1"/>
              </a:gs>
              <a:gs pos="11000">
                <a:schemeClr val="tx1"/>
              </a:gs>
            </a:gsLst>
            <a:lin ang="5400000" scaled="1"/>
          </a:gradFill>
          <a:ln w="38100">
            <a:solidFill>
              <a:schemeClr val="tx1"/>
            </a:solidFill>
            <a:miter lim="800000"/>
            <a:headEnd/>
            <a:tailEnd/>
          </a:ln>
          <a:effectLst/>
        </p:spPr>
        <p:txBody>
          <a:bodyPr wrap="none" anchor="ctr"/>
          <a:lstStyle/>
          <a:p>
            <a:pPr algn="ctr" fontAlgn="auto">
              <a:spcBef>
                <a:spcPts val="0"/>
              </a:spcBef>
              <a:spcAft>
                <a:spcPts val="0"/>
              </a:spcAft>
            </a:pPr>
            <a:endParaRPr lang="en-US" altLang="en-US" sz="6600" b="1">
              <a:solidFill>
                <a:srgbClr val="000000"/>
              </a:solidFill>
              <a:effectLst>
                <a:outerShdw blurRad="38100" dist="38100" dir="2700000" algn="tl">
                  <a:srgbClr val="C0C0C0"/>
                </a:outerShdw>
              </a:effectLst>
              <a:latin typeface="Tahoma"/>
            </a:endParaRPr>
          </a:p>
        </p:txBody>
      </p:sp>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Tree>
    <p:extLst>
      <p:ext uri="{BB962C8B-B14F-4D97-AF65-F5344CB8AC3E}">
        <p14:creationId xmlns:p14="http://schemas.microsoft.com/office/powerpoint/2010/main" val="1702885366"/>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18" Type="http://schemas.openxmlformats.org/officeDocument/2006/relationships/audio" Target="../media/audio5.wav"/><Relationship Id="rId3" Type="http://schemas.openxmlformats.org/officeDocument/2006/relationships/audio" Target="../media/audio1.wav"/><Relationship Id="rId21"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audio" Target="../media/audio4.wav"/><Relationship Id="rId2" Type="http://schemas.openxmlformats.org/officeDocument/2006/relationships/notesSlide" Target="../notesSlides/notesSlide10.xml"/><Relationship Id="rId16" Type="http://schemas.openxmlformats.org/officeDocument/2006/relationships/image" Target="../media/image2.png"/><Relationship Id="rId20"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12.jpeg"/><Relationship Id="rId10" Type="http://schemas.openxmlformats.org/officeDocument/2006/relationships/image" Target="../media/image8.png"/><Relationship Id="rId19"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18" Type="http://schemas.openxmlformats.org/officeDocument/2006/relationships/audio" Target="../media/audio5.wav"/><Relationship Id="rId3" Type="http://schemas.openxmlformats.org/officeDocument/2006/relationships/audio" Target="../media/audio1.wav"/><Relationship Id="rId21"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audio" Target="../media/audio4.wav"/><Relationship Id="rId2" Type="http://schemas.openxmlformats.org/officeDocument/2006/relationships/notesSlide" Target="../notesSlides/notesSlide11.xml"/><Relationship Id="rId16" Type="http://schemas.openxmlformats.org/officeDocument/2006/relationships/image" Target="../media/image2.png"/><Relationship Id="rId20"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12.jpeg"/><Relationship Id="rId10" Type="http://schemas.openxmlformats.org/officeDocument/2006/relationships/image" Target="../media/image8.png"/><Relationship Id="rId19"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jpeg"/><Relationship Id="rId1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audio" Target="../media/audio7.wav"/><Relationship Id="rId2" Type="http://schemas.openxmlformats.org/officeDocument/2006/relationships/notesSlide" Target="../notesSlides/notesSlide12.xml"/><Relationship Id="rId16" Type="http://schemas.openxmlformats.org/officeDocument/2006/relationships/audio" Target="../media/audio6.wav"/><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5.wav"/><Relationship Id="rId10" Type="http://schemas.openxmlformats.org/officeDocument/2006/relationships/image" Target="../media/image9.png"/><Relationship Id="rId19"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18" Type="http://schemas.openxmlformats.org/officeDocument/2006/relationships/audio" Target="../media/audio5.wav"/><Relationship Id="rId3" Type="http://schemas.openxmlformats.org/officeDocument/2006/relationships/audio" Target="../media/audio1.wav"/><Relationship Id="rId21"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audio" Target="../media/audio4.wav"/><Relationship Id="rId2" Type="http://schemas.openxmlformats.org/officeDocument/2006/relationships/notesSlide" Target="../notesSlides/notesSlide13.xml"/><Relationship Id="rId16" Type="http://schemas.openxmlformats.org/officeDocument/2006/relationships/image" Target="../media/image2.png"/><Relationship Id="rId20"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12.jpeg"/><Relationship Id="rId10" Type="http://schemas.openxmlformats.org/officeDocument/2006/relationships/image" Target="../media/image8.png"/><Relationship Id="rId19"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jpeg"/><Relationship Id="rId1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audio" Target="../media/audio7.wav"/><Relationship Id="rId2" Type="http://schemas.openxmlformats.org/officeDocument/2006/relationships/notesSlide" Target="../notesSlides/notesSlide14.xml"/><Relationship Id="rId16"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5.wav"/><Relationship Id="rId10" Type="http://schemas.openxmlformats.org/officeDocument/2006/relationships/image" Target="../media/image9.png"/><Relationship Id="rId19"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audio" Target="../media/audio4.wav"/></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jpeg"/><Relationship Id="rId1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audio" Target="../media/audio7.wav"/><Relationship Id="rId2" Type="http://schemas.openxmlformats.org/officeDocument/2006/relationships/notesSlide" Target="../notesSlides/notesSlide15.xml"/><Relationship Id="rId16"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5.wav"/><Relationship Id="rId10" Type="http://schemas.openxmlformats.org/officeDocument/2006/relationships/image" Target="../media/image9.png"/><Relationship Id="rId19"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audio" Target="../media/audio4.wav"/></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audio" Target="../media/audio4.wav"/><Relationship Id="rId17" Type="http://schemas.openxmlformats.org/officeDocument/2006/relationships/image" Target="../media/image2.png"/><Relationship Id="rId2" Type="http://schemas.openxmlformats.org/officeDocument/2006/relationships/notesSlide" Target="../notesSlides/notesSlide16.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audio" Target="../media/audio3.wav"/><Relationship Id="rId15" Type="http://schemas.openxmlformats.org/officeDocument/2006/relationships/audio" Target="../media/audio7.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audio" Target="../media/audio6.wav"/></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audio" Target="../media/audio5.wav"/><Relationship Id="rId2" Type="http://schemas.openxmlformats.org/officeDocument/2006/relationships/notesSlide" Target="../notesSlides/notesSlide17.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audio" Target="../media/audio4.wav"/><Relationship Id="rId5" Type="http://schemas.openxmlformats.org/officeDocument/2006/relationships/audio" Target="../media/audio3.wav"/><Relationship Id="rId15" Type="http://schemas.openxmlformats.org/officeDocument/2006/relationships/image" Target="../media/image13.jpeg"/><Relationship Id="rId10" Type="http://schemas.openxmlformats.org/officeDocument/2006/relationships/image" Target="../media/image12.jpe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audio" Target="../media/audio7.wav"/></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audio" Target="../media/audio4.wav"/><Relationship Id="rId1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6.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audio" Target="../media/audio5.wav"/></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jpeg"/><Relationship Id="rId1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audio" Target="../media/audio7.wav"/><Relationship Id="rId2" Type="http://schemas.openxmlformats.org/officeDocument/2006/relationships/notesSlide" Target="../notesSlides/notesSlide4.xml"/><Relationship Id="rId16"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audio" Target="../media/audio5.wav"/><Relationship Id="rId10" Type="http://schemas.openxmlformats.org/officeDocument/2006/relationships/image" Target="../media/image9.png"/><Relationship Id="rId19"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audio" Target="../media/audio4.wav"/></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audio" Target="../media/audio4.wav"/><Relationship Id="rId17" Type="http://schemas.openxmlformats.org/officeDocument/2006/relationships/image" Target="../media/image2.png"/><Relationship Id="rId2" Type="http://schemas.openxmlformats.org/officeDocument/2006/relationships/notesSlide" Target="../notesSlides/notesSlide5.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audio" Target="../media/audio3.wav"/><Relationship Id="rId15" Type="http://schemas.openxmlformats.org/officeDocument/2006/relationships/audio" Target="../media/audio7.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audio" Target="../media/audio6.wav"/></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18" Type="http://schemas.openxmlformats.org/officeDocument/2006/relationships/audio" Target="../media/audio5.wav"/><Relationship Id="rId3" Type="http://schemas.openxmlformats.org/officeDocument/2006/relationships/audio" Target="../media/audio1.wav"/><Relationship Id="rId21"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audio" Target="../media/audio4.wav"/><Relationship Id="rId2" Type="http://schemas.openxmlformats.org/officeDocument/2006/relationships/notesSlide" Target="../notesSlides/notesSlide6.xml"/><Relationship Id="rId16" Type="http://schemas.openxmlformats.org/officeDocument/2006/relationships/image" Target="../media/image2.png"/><Relationship Id="rId20"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12.jpeg"/><Relationship Id="rId10" Type="http://schemas.openxmlformats.org/officeDocument/2006/relationships/image" Target="../media/image8.png"/><Relationship Id="rId19"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audio" Target="../media/audio4.wav"/><Relationship Id="rId17" Type="http://schemas.openxmlformats.org/officeDocument/2006/relationships/image" Target="../media/image2.png"/><Relationship Id="rId2" Type="http://schemas.openxmlformats.org/officeDocument/2006/relationships/notesSlide" Target="../notesSlides/notesSlide7.xml"/><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audio" Target="../media/audio3.wav"/><Relationship Id="rId15" Type="http://schemas.openxmlformats.org/officeDocument/2006/relationships/audio" Target="../media/audio7.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audio" Target="../media/audio6.wav"/></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audio" Target="../media/audio4.wav"/><Relationship Id="rId1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3.jpeg"/><Relationship Id="rId2" Type="http://schemas.openxmlformats.org/officeDocument/2006/relationships/notesSlide" Target="../notesSlides/notesSlide8.xml"/><Relationship Id="rId16"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6.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audio" Target="../media/audio5.wav"/></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audio" Target="../media/audio4.wav"/><Relationship Id="rId1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3.jpeg"/><Relationship Id="rId2" Type="http://schemas.openxmlformats.org/officeDocument/2006/relationships/notesSlide" Target="../notesSlides/notesSlide9.xml"/><Relationship Id="rId16"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audio" Target="../media/audio3.wav"/><Relationship Id="rId15" Type="http://schemas.openxmlformats.org/officeDocument/2006/relationships/audio" Target="../media/audio6.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75" name="AutoShape 3"/>
            <p:cNvSpPr>
              <a:spLocks noChangeArrowheads="1"/>
            </p:cNvSpPr>
            <p:nvPr/>
          </p:nvSpPr>
          <p:spPr bwMode="auto">
            <a:xfrm>
              <a:off x="0" y="0"/>
              <a:ext cx="5760" cy="4320"/>
            </a:xfrm>
            <a:prstGeom prst="roundRect">
              <a:avLst>
                <a:gd name="adj" fmla="val 16667"/>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Line 4"/>
            <p:cNvSpPr>
              <a:spLocks noChangeShapeType="1"/>
            </p:cNvSpPr>
            <p:nvPr/>
          </p:nvSpPr>
          <p:spPr bwMode="auto">
            <a:xfrm>
              <a:off x="2880" y="0"/>
              <a:ext cx="0" cy="432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Line 5"/>
            <p:cNvSpPr>
              <a:spLocks noChangeShapeType="1"/>
            </p:cNvSpPr>
            <p:nvPr/>
          </p:nvSpPr>
          <p:spPr bwMode="auto">
            <a:xfrm flipH="1">
              <a:off x="0" y="2160"/>
              <a:ext cx="5760" cy="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Oval 6"/>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1</a:t>
              </a:r>
            </a:p>
          </p:txBody>
        </p:sp>
      </p:grpSp>
      <p:grpSp>
        <p:nvGrpSpPr>
          <p:cNvPr id="3080" name="Group 8"/>
          <p:cNvGrpSpPr>
            <a:grpSpLocks/>
          </p:cNvGrpSpPr>
          <p:nvPr/>
        </p:nvGrpSpPr>
        <p:grpSpPr bwMode="auto">
          <a:xfrm>
            <a:off x="0" y="0"/>
            <a:ext cx="9144000" cy="6858000"/>
            <a:chOff x="0" y="0"/>
            <a:chExt cx="5760" cy="4320"/>
          </a:xfrm>
        </p:grpSpPr>
        <p:sp>
          <p:nvSpPr>
            <p:cNvPr id="3081" name="AutoShape 9"/>
            <p:cNvSpPr>
              <a:spLocks noChangeArrowheads="1"/>
            </p:cNvSpPr>
            <p:nvPr/>
          </p:nvSpPr>
          <p:spPr bwMode="auto">
            <a:xfrm>
              <a:off x="0" y="0"/>
              <a:ext cx="5760" cy="432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Line 10"/>
            <p:cNvSpPr>
              <a:spLocks noChangeShapeType="1"/>
            </p:cNvSpPr>
            <p:nvPr/>
          </p:nvSpPr>
          <p:spPr bwMode="auto">
            <a:xfrm>
              <a:off x="2880" y="0"/>
              <a:ext cx="0" cy="432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1"/>
            <p:cNvSpPr>
              <a:spLocks noChangeShapeType="1"/>
            </p:cNvSpPr>
            <p:nvPr/>
          </p:nvSpPr>
          <p:spPr bwMode="auto">
            <a:xfrm flipH="1">
              <a:off x="0" y="2160"/>
              <a:ext cx="5760" cy="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Oval 12"/>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1</a:t>
              </a:r>
            </a:p>
          </p:txBody>
        </p:sp>
      </p:grpSp>
      <p:grpSp>
        <p:nvGrpSpPr>
          <p:cNvPr id="3086" name="Group 14"/>
          <p:cNvGrpSpPr>
            <a:grpSpLocks/>
          </p:cNvGrpSpPr>
          <p:nvPr/>
        </p:nvGrpSpPr>
        <p:grpSpPr bwMode="auto">
          <a:xfrm>
            <a:off x="0" y="0"/>
            <a:ext cx="9144000" cy="6858000"/>
            <a:chOff x="0" y="0"/>
            <a:chExt cx="5760" cy="4320"/>
          </a:xfrm>
        </p:grpSpPr>
        <p:sp>
          <p:nvSpPr>
            <p:cNvPr id="3087" name="AutoShape 15"/>
            <p:cNvSpPr>
              <a:spLocks noChangeArrowheads="1"/>
            </p:cNvSpPr>
            <p:nvPr/>
          </p:nvSpPr>
          <p:spPr bwMode="auto">
            <a:xfrm>
              <a:off x="0" y="0"/>
              <a:ext cx="5760" cy="432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Line 16"/>
            <p:cNvSpPr>
              <a:spLocks noChangeShapeType="1"/>
            </p:cNvSpPr>
            <p:nvPr/>
          </p:nvSpPr>
          <p:spPr bwMode="auto">
            <a:xfrm>
              <a:off x="2880" y="0"/>
              <a:ext cx="0" cy="432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0" y="2160"/>
              <a:ext cx="5760" cy="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Oval 18"/>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Oval 19"/>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2</a:t>
              </a:r>
            </a:p>
          </p:txBody>
        </p:sp>
      </p:grpSp>
      <p:grpSp>
        <p:nvGrpSpPr>
          <p:cNvPr id="3092" name="Group 20"/>
          <p:cNvGrpSpPr>
            <a:grpSpLocks/>
          </p:cNvGrpSpPr>
          <p:nvPr/>
        </p:nvGrpSpPr>
        <p:grpSpPr bwMode="auto">
          <a:xfrm>
            <a:off x="0" y="0"/>
            <a:ext cx="9144000" cy="6858000"/>
            <a:chOff x="0" y="0"/>
            <a:chExt cx="5760" cy="4320"/>
          </a:xfrm>
        </p:grpSpPr>
        <p:sp>
          <p:nvSpPr>
            <p:cNvPr id="3093" name="AutoShape 21"/>
            <p:cNvSpPr>
              <a:spLocks noChangeArrowheads="1"/>
            </p:cNvSpPr>
            <p:nvPr/>
          </p:nvSpPr>
          <p:spPr bwMode="auto">
            <a:xfrm>
              <a:off x="0" y="0"/>
              <a:ext cx="5760" cy="4320"/>
            </a:xfrm>
            <a:prstGeom prst="roundRect">
              <a:avLst>
                <a:gd name="adj" fmla="val 16667"/>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Line 22"/>
            <p:cNvSpPr>
              <a:spLocks noChangeShapeType="1"/>
            </p:cNvSpPr>
            <p:nvPr/>
          </p:nvSpPr>
          <p:spPr bwMode="auto">
            <a:xfrm>
              <a:off x="2880" y="0"/>
              <a:ext cx="0" cy="432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23"/>
            <p:cNvSpPr>
              <a:spLocks noChangeShapeType="1"/>
            </p:cNvSpPr>
            <p:nvPr/>
          </p:nvSpPr>
          <p:spPr bwMode="auto">
            <a:xfrm flipH="1">
              <a:off x="0" y="2160"/>
              <a:ext cx="5760" cy="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Oval 24"/>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Oval 25"/>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2</a:t>
              </a:r>
            </a:p>
          </p:txBody>
        </p:sp>
      </p:grpSp>
      <p:grpSp>
        <p:nvGrpSpPr>
          <p:cNvPr id="3098" name="Group 26"/>
          <p:cNvGrpSpPr>
            <a:grpSpLocks/>
          </p:cNvGrpSpPr>
          <p:nvPr/>
        </p:nvGrpSpPr>
        <p:grpSpPr bwMode="auto">
          <a:xfrm>
            <a:off x="0" y="0"/>
            <a:ext cx="9144000" cy="6858000"/>
            <a:chOff x="0" y="0"/>
            <a:chExt cx="5760" cy="4320"/>
          </a:xfrm>
        </p:grpSpPr>
        <p:sp>
          <p:nvSpPr>
            <p:cNvPr id="3099" name="AutoShape 27"/>
            <p:cNvSpPr>
              <a:spLocks noChangeArrowheads="1"/>
            </p:cNvSpPr>
            <p:nvPr/>
          </p:nvSpPr>
          <p:spPr bwMode="auto">
            <a:xfrm>
              <a:off x="0" y="0"/>
              <a:ext cx="5760" cy="4320"/>
            </a:xfrm>
            <a:prstGeom prst="roundRect">
              <a:avLst>
                <a:gd name="adj" fmla="val 16667"/>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Line 28"/>
            <p:cNvSpPr>
              <a:spLocks noChangeShapeType="1"/>
            </p:cNvSpPr>
            <p:nvPr/>
          </p:nvSpPr>
          <p:spPr bwMode="auto">
            <a:xfrm>
              <a:off x="2880" y="0"/>
              <a:ext cx="0" cy="432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29"/>
            <p:cNvSpPr>
              <a:spLocks noChangeShapeType="1"/>
            </p:cNvSpPr>
            <p:nvPr/>
          </p:nvSpPr>
          <p:spPr bwMode="auto">
            <a:xfrm flipH="1">
              <a:off x="0" y="2160"/>
              <a:ext cx="5760" cy="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Oval 30"/>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Oval 31"/>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3</a:t>
              </a:r>
            </a:p>
          </p:txBody>
        </p:sp>
      </p:grpSp>
      <p:grpSp>
        <p:nvGrpSpPr>
          <p:cNvPr id="3104" name="Group 32"/>
          <p:cNvGrpSpPr>
            <a:grpSpLocks/>
          </p:cNvGrpSpPr>
          <p:nvPr/>
        </p:nvGrpSpPr>
        <p:grpSpPr bwMode="auto">
          <a:xfrm>
            <a:off x="0" y="0"/>
            <a:ext cx="9144000" cy="6858000"/>
            <a:chOff x="0" y="0"/>
            <a:chExt cx="5760" cy="4320"/>
          </a:xfrm>
        </p:grpSpPr>
        <p:sp>
          <p:nvSpPr>
            <p:cNvPr id="3105" name="AutoShape 33"/>
            <p:cNvSpPr>
              <a:spLocks noChangeArrowheads="1"/>
            </p:cNvSpPr>
            <p:nvPr/>
          </p:nvSpPr>
          <p:spPr bwMode="auto">
            <a:xfrm>
              <a:off x="0" y="0"/>
              <a:ext cx="5760" cy="432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Line 34"/>
            <p:cNvSpPr>
              <a:spLocks noChangeShapeType="1"/>
            </p:cNvSpPr>
            <p:nvPr/>
          </p:nvSpPr>
          <p:spPr bwMode="auto">
            <a:xfrm>
              <a:off x="2880" y="0"/>
              <a:ext cx="0" cy="432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p:cNvSpPr>
              <a:spLocks noChangeShapeType="1"/>
            </p:cNvSpPr>
            <p:nvPr/>
          </p:nvSpPr>
          <p:spPr bwMode="auto">
            <a:xfrm flipH="1">
              <a:off x="0" y="2160"/>
              <a:ext cx="5760" cy="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Oval 36"/>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Oval 37"/>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3</a:t>
              </a:r>
            </a:p>
          </p:txBody>
        </p:sp>
      </p:grpSp>
      <p:grpSp>
        <p:nvGrpSpPr>
          <p:cNvPr id="3110" name="Group 38"/>
          <p:cNvGrpSpPr>
            <a:grpSpLocks/>
          </p:cNvGrpSpPr>
          <p:nvPr/>
        </p:nvGrpSpPr>
        <p:grpSpPr bwMode="auto">
          <a:xfrm>
            <a:off x="0" y="0"/>
            <a:ext cx="9144000" cy="6858000"/>
            <a:chOff x="0" y="0"/>
            <a:chExt cx="5760" cy="4320"/>
          </a:xfrm>
        </p:grpSpPr>
        <p:sp>
          <p:nvSpPr>
            <p:cNvPr id="3111" name="AutoShape 39"/>
            <p:cNvSpPr>
              <a:spLocks noChangeArrowheads="1"/>
            </p:cNvSpPr>
            <p:nvPr/>
          </p:nvSpPr>
          <p:spPr bwMode="auto">
            <a:xfrm>
              <a:off x="0" y="0"/>
              <a:ext cx="5760" cy="432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Line 40"/>
            <p:cNvSpPr>
              <a:spLocks noChangeShapeType="1"/>
            </p:cNvSpPr>
            <p:nvPr/>
          </p:nvSpPr>
          <p:spPr bwMode="auto">
            <a:xfrm>
              <a:off x="2880" y="0"/>
              <a:ext cx="0" cy="432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Line 41"/>
            <p:cNvSpPr>
              <a:spLocks noChangeShapeType="1"/>
            </p:cNvSpPr>
            <p:nvPr/>
          </p:nvSpPr>
          <p:spPr bwMode="auto">
            <a:xfrm flipH="1">
              <a:off x="0" y="2160"/>
              <a:ext cx="5760" cy="0"/>
            </a:xfrm>
            <a:prstGeom prst="line">
              <a:avLst/>
            </a:prstGeom>
            <a:noFill/>
            <a:ln w="1270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Oval 42"/>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5" name="Oval 43"/>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a:effectLst/>
                  <a:cs typeface="Tahoma" pitchFamily="34" charset="0"/>
                </a:rPr>
                <a:t>4</a:t>
              </a:r>
            </a:p>
          </p:txBody>
        </p:sp>
      </p:grpSp>
      <p:grpSp>
        <p:nvGrpSpPr>
          <p:cNvPr id="3116" name="Group 44"/>
          <p:cNvGrpSpPr>
            <a:grpSpLocks/>
          </p:cNvGrpSpPr>
          <p:nvPr/>
        </p:nvGrpSpPr>
        <p:grpSpPr bwMode="auto">
          <a:xfrm>
            <a:off x="0" y="0"/>
            <a:ext cx="9144000" cy="6858000"/>
            <a:chOff x="0" y="0"/>
            <a:chExt cx="5760" cy="4320"/>
          </a:xfrm>
        </p:grpSpPr>
        <p:sp>
          <p:nvSpPr>
            <p:cNvPr id="3117" name="AutoShape 45"/>
            <p:cNvSpPr>
              <a:spLocks noChangeArrowheads="1"/>
            </p:cNvSpPr>
            <p:nvPr/>
          </p:nvSpPr>
          <p:spPr bwMode="auto">
            <a:xfrm>
              <a:off x="0" y="0"/>
              <a:ext cx="5760" cy="4320"/>
            </a:xfrm>
            <a:prstGeom prst="roundRect">
              <a:avLst>
                <a:gd name="adj" fmla="val 16667"/>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8" name="Line 46"/>
            <p:cNvSpPr>
              <a:spLocks noChangeShapeType="1"/>
            </p:cNvSpPr>
            <p:nvPr/>
          </p:nvSpPr>
          <p:spPr bwMode="auto">
            <a:xfrm>
              <a:off x="2880" y="0"/>
              <a:ext cx="0" cy="432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Line 47"/>
            <p:cNvSpPr>
              <a:spLocks noChangeShapeType="1"/>
            </p:cNvSpPr>
            <p:nvPr/>
          </p:nvSpPr>
          <p:spPr bwMode="auto">
            <a:xfrm flipH="1">
              <a:off x="0" y="2160"/>
              <a:ext cx="5760" cy="0"/>
            </a:xfrm>
            <a:prstGeom prst="line">
              <a:avLst/>
            </a:prstGeom>
            <a:noFill/>
            <a:ln w="1270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Oval 48"/>
            <p:cNvSpPr>
              <a:spLocks noChangeArrowheads="1"/>
            </p:cNvSpPr>
            <p:nvPr/>
          </p:nvSpPr>
          <p:spPr bwMode="auto">
            <a:xfrm>
              <a:off x="1008" y="289"/>
              <a:ext cx="3743" cy="3743"/>
            </a:xfrm>
            <a:prstGeom prst="ellipse">
              <a:avLst/>
            </a:prstGeom>
            <a:noFill/>
            <a:ln w="3810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1" name="Oval 49"/>
            <p:cNvSpPr>
              <a:spLocks noChangeArrowheads="1"/>
            </p:cNvSpPr>
            <p:nvPr/>
          </p:nvSpPr>
          <p:spPr bwMode="auto">
            <a:xfrm>
              <a:off x="1440" y="720"/>
              <a:ext cx="2879" cy="2879"/>
            </a:xfrm>
            <a:prstGeom prst="ellipse">
              <a:avLst/>
            </a:prstGeom>
            <a:noFill/>
            <a:ln w="317500">
              <a:solidFill>
                <a:srgbClr val="EAEAE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0500" dirty="0">
                  <a:effectLst/>
                  <a:cs typeface="Tahoma" pitchFamily="34" charset="0"/>
                </a:rPr>
                <a:t>4</a:t>
              </a:r>
            </a:p>
          </p:txBody>
        </p:sp>
      </p:grpSp>
      <p:sp>
        <p:nvSpPr>
          <p:cNvPr id="3122" name="Line 50"/>
          <p:cNvSpPr>
            <a:spLocks noChangeShapeType="1"/>
          </p:cNvSpPr>
          <p:nvPr/>
        </p:nvSpPr>
        <p:spPr bwMode="auto">
          <a:xfrm>
            <a:off x="3429000" y="-457200"/>
            <a:ext cx="0" cy="7315200"/>
          </a:xfrm>
          <a:prstGeom prst="line">
            <a:avLst/>
          </a:prstGeom>
          <a:noFill/>
          <a:ln w="9525">
            <a:solidFill>
              <a:srgbClr val="B2B2B2"/>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Line 51"/>
          <p:cNvSpPr>
            <a:spLocks noChangeShapeType="1"/>
          </p:cNvSpPr>
          <p:nvPr/>
        </p:nvSpPr>
        <p:spPr bwMode="auto">
          <a:xfrm>
            <a:off x="5791200" y="-457200"/>
            <a:ext cx="0" cy="7315200"/>
          </a:xfrm>
          <a:prstGeom prst="line">
            <a:avLst/>
          </a:prstGeom>
          <a:noFill/>
          <a:ln w="9525">
            <a:solidFill>
              <a:srgbClr val="B2B2B2"/>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52"/>
          <p:cNvSpPr>
            <a:spLocks noChangeShapeType="1"/>
          </p:cNvSpPr>
          <p:nvPr/>
        </p:nvSpPr>
        <p:spPr bwMode="auto">
          <a:xfrm>
            <a:off x="762000" y="-457200"/>
            <a:ext cx="0" cy="7315200"/>
          </a:xfrm>
          <a:prstGeom prst="line">
            <a:avLst/>
          </a:prstGeom>
          <a:noFill/>
          <a:ln w="9525">
            <a:solidFill>
              <a:srgbClr val="B2B2B2"/>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Line 53"/>
          <p:cNvSpPr>
            <a:spLocks noChangeShapeType="1"/>
          </p:cNvSpPr>
          <p:nvPr/>
        </p:nvSpPr>
        <p:spPr bwMode="auto">
          <a:xfrm>
            <a:off x="8686800" y="-457200"/>
            <a:ext cx="0" cy="7315200"/>
          </a:xfrm>
          <a:prstGeom prst="line">
            <a:avLst/>
          </a:prstGeom>
          <a:noFill/>
          <a:ln w="9525">
            <a:solidFill>
              <a:srgbClr val="B2B2B2"/>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Line 54"/>
          <p:cNvSpPr>
            <a:spLocks noChangeShapeType="1"/>
          </p:cNvSpPr>
          <p:nvPr/>
        </p:nvSpPr>
        <p:spPr bwMode="auto">
          <a:xfrm>
            <a:off x="1925638" y="-457200"/>
            <a:ext cx="0" cy="7315200"/>
          </a:xfrm>
          <a:prstGeom prst="line">
            <a:avLst/>
          </a:prstGeom>
          <a:noFill/>
          <a:ln w="9525">
            <a:solidFill>
              <a:srgbClr val="B2B2B2"/>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30" name="TV T29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419600" y="6858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130"/>
                                        </p:tgtEl>
                                      </p:cBhvr>
                                    </p:cmd>
                                  </p:childTnLst>
                                </p:cTn>
                              </p:par>
                              <p:par>
                                <p:cTn id="7" presetID="35" presetClass="path" presetSubtype="0" accel="50000" decel="50000" fill="hold" grpId="0" nodeType="withEffect">
                                  <p:stCondLst>
                                    <p:cond delay="0"/>
                                  </p:stCondLst>
                                  <p:childTnLst>
                                    <p:animMotion origin="layout" path="M 5.55112E-17 5.82524E-7 L -0.20833 5.82524E-7 " pathEditMode="relative" rAng="0" ptsTypes="AA">
                                      <p:cBhvr>
                                        <p:cTn id="8" dur="6000" fill="hold"/>
                                        <p:tgtEl>
                                          <p:spTgt spid="3122"/>
                                        </p:tgtEl>
                                        <p:attrNameLst>
                                          <p:attrName>ppt_x</p:attrName>
                                          <p:attrName>ppt_y</p:attrName>
                                        </p:attrNameLst>
                                      </p:cBhvr>
                                      <p:rCtr x="-10417" y="0"/>
                                    </p:animMotion>
                                  </p:childTnLst>
                                </p:cTn>
                              </p:par>
                              <p:par>
                                <p:cTn id="9" presetID="63" presetClass="path" presetSubtype="0" accel="50000" decel="50000" fill="hold" grpId="1" nodeType="withEffect">
                                  <p:stCondLst>
                                    <p:cond delay="6000"/>
                                  </p:stCondLst>
                                  <p:childTnLst>
                                    <p:animMotion origin="layout" path="M -0.20833 3.33333E-6 L -0.04167 3.33333E-6 " pathEditMode="relative" rAng="0" ptsTypes="AA">
                                      <p:cBhvr>
                                        <p:cTn id="10" dur="700" fill="hold"/>
                                        <p:tgtEl>
                                          <p:spTgt spid="3122"/>
                                        </p:tgtEl>
                                        <p:attrNameLst>
                                          <p:attrName>ppt_x</p:attrName>
                                          <p:attrName>ppt_y</p:attrName>
                                        </p:attrNameLst>
                                      </p:cBhvr>
                                      <p:rCtr x="8333" y="0"/>
                                    </p:animMotion>
                                  </p:childTnLst>
                                </p:cTn>
                              </p:par>
                              <p:par>
                                <p:cTn id="11" presetID="35" presetClass="path" presetSubtype="0" accel="50000" decel="50000" fill="hold" grpId="0" nodeType="withEffect">
                                  <p:stCondLst>
                                    <p:cond delay="0"/>
                                  </p:stCondLst>
                                  <p:childTnLst>
                                    <p:animMotion origin="layout" path="M 0.025 5.82524E-7 L 0.13334 5.82524E-7 " pathEditMode="relative" rAng="0" ptsTypes="AA">
                                      <p:cBhvr>
                                        <p:cTn id="12" dur="4900" fill="hold"/>
                                        <p:tgtEl>
                                          <p:spTgt spid="3123"/>
                                        </p:tgtEl>
                                        <p:attrNameLst>
                                          <p:attrName>ppt_x</p:attrName>
                                          <p:attrName>ppt_y</p:attrName>
                                        </p:attrNameLst>
                                      </p:cBhvr>
                                      <p:rCtr x="5417" y="0"/>
                                    </p:animMotion>
                                  </p:childTnLst>
                                </p:cTn>
                              </p:par>
                              <p:par>
                                <p:cTn id="13" presetID="63" presetClass="path" presetSubtype="0" accel="50000" decel="50000" fill="hold" grpId="1" nodeType="withEffect">
                                  <p:stCondLst>
                                    <p:cond delay="4900"/>
                                  </p:stCondLst>
                                  <p:childTnLst>
                                    <p:animMotion origin="layout" path="M 0.13334 5.82524E-7 L -0.35833 5.82524E-7 " pathEditMode="relative" rAng="0" ptsTypes="AA">
                                      <p:cBhvr>
                                        <p:cTn id="14" dur="1800" fill="hold"/>
                                        <p:tgtEl>
                                          <p:spTgt spid="3123"/>
                                        </p:tgtEl>
                                        <p:attrNameLst>
                                          <p:attrName>ppt_x</p:attrName>
                                          <p:attrName>ppt_y</p:attrName>
                                        </p:attrNameLst>
                                      </p:cBhvr>
                                      <p:rCtr x="-24583" y="0"/>
                                    </p:animMotion>
                                  </p:childTnLst>
                                </p:cTn>
                              </p:par>
                              <p:par>
                                <p:cTn id="15" presetID="35" presetClass="path" presetSubtype="0" accel="50000" decel="50000" fill="hold" grpId="0" nodeType="withEffect">
                                  <p:stCondLst>
                                    <p:cond delay="0"/>
                                  </p:stCondLst>
                                  <p:childTnLst>
                                    <p:animMotion origin="layout" path="M -3.33333E-6 3.33333E-6 L -0.04166 3.33333E-6 " pathEditMode="relative" rAng="0" ptsTypes="AA">
                                      <p:cBhvr>
                                        <p:cTn id="16" dur="1000" fill="hold"/>
                                        <p:tgtEl>
                                          <p:spTgt spid="3124"/>
                                        </p:tgtEl>
                                        <p:attrNameLst>
                                          <p:attrName>ppt_x</p:attrName>
                                          <p:attrName>ppt_y</p:attrName>
                                        </p:attrNameLst>
                                      </p:cBhvr>
                                      <p:rCtr x="-2083" y="0"/>
                                    </p:animMotion>
                                  </p:childTnLst>
                                </p:cTn>
                              </p:par>
                              <p:par>
                                <p:cTn id="17" presetID="63" presetClass="path" presetSubtype="0" accel="50000" decel="50000" fill="hold" grpId="1" nodeType="withEffect">
                                  <p:stCondLst>
                                    <p:cond delay="1000"/>
                                  </p:stCondLst>
                                  <p:childTnLst>
                                    <p:animMotion origin="layout" path="M -0.04166 3.33333E-6 L 0.73334 3.33333E-6 " pathEditMode="relative" rAng="0" ptsTypes="AA">
                                      <p:cBhvr>
                                        <p:cTn id="18" dur="5700" fill="hold"/>
                                        <p:tgtEl>
                                          <p:spTgt spid="3124"/>
                                        </p:tgtEl>
                                        <p:attrNameLst>
                                          <p:attrName>ppt_x</p:attrName>
                                          <p:attrName>ppt_y</p:attrName>
                                        </p:attrNameLst>
                                      </p:cBhvr>
                                      <p:rCtr x="38750" y="0"/>
                                    </p:animMotion>
                                  </p:childTnLst>
                                </p:cTn>
                              </p:par>
                              <p:par>
                                <p:cTn id="19" presetID="35" presetClass="path" presetSubtype="0" accel="50000" decel="50000" fill="hold" grpId="0" nodeType="withEffect">
                                  <p:stCondLst>
                                    <p:cond delay="0"/>
                                  </p:stCondLst>
                                  <p:childTnLst>
                                    <p:animMotion origin="layout" path="M 0.0 3.33333E-6 L -0.53333 3.33333E-6 " pathEditMode="relative" rAng="0" ptsTypes="AA">
                                      <p:cBhvr>
                                        <p:cTn id="20" dur="3600" fill="hold"/>
                                        <p:tgtEl>
                                          <p:spTgt spid="3125"/>
                                        </p:tgtEl>
                                        <p:attrNameLst>
                                          <p:attrName>ppt_x</p:attrName>
                                          <p:attrName>ppt_y</p:attrName>
                                        </p:attrNameLst>
                                      </p:cBhvr>
                                      <p:rCtr x="-26667" y="0"/>
                                    </p:animMotion>
                                  </p:childTnLst>
                                </p:cTn>
                              </p:par>
                              <p:par>
                                <p:cTn id="21" presetID="63" presetClass="path" presetSubtype="0" accel="50000" decel="50000" fill="hold" grpId="1" nodeType="withEffect">
                                  <p:stCondLst>
                                    <p:cond delay="3600"/>
                                  </p:stCondLst>
                                  <p:childTnLst>
                                    <p:animMotion origin="layout" path="M -0.53333 3.33333E-6 L -0.20833 3.33333E-6 " pathEditMode="relative" rAng="0" ptsTypes="AA">
                                      <p:cBhvr>
                                        <p:cTn id="22" dur="3100" fill="hold"/>
                                        <p:tgtEl>
                                          <p:spTgt spid="3125"/>
                                        </p:tgtEl>
                                        <p:attrNameLst>
                                          <p:attrName>ppt_x</p:attrName>
                                          <p:attrName>ppt_y</p:attrName>
                                        </p:attrNameLst>
                                      </p:cBhvr>
                                      <p:rCtr x="16250" y="0"/>
                                    </p:animMotion>
                                  </p:childTnLst>
                                </p:cTn>
                              </p:par>
                              <p:par>
                                <p:cTn id="23" presetID="35" presetClass="path" presetSubtype="0" accel="50000" decel="50000" fill="hold" grpId="0" nodeType="withEffect">
                                  <p:stCondLst>
                                    <p:cond delay="0"/>
                                  </p:stCondLst>
                                  <p:childTnLst>
                                    <p:animMotion origin="layout" path="M -2.77778E-7 3.33333E-6 L 0.66441 3.33333E-6 " pathEditMode="relative" rAng="0" ptsTypes="AA">
                                      <p:cBhvr>
                                        <p:cTn id="24" dur="2500" fill="hold"/>
                                        <p:tgtEl>
                                          <p:spTgt spid="3126"/>
                                        </p:tgtEl>
                                        <p:attrNameLst>
                                          <p:attrName>ppt_x</p:attrName>
                                          <p:attrName>ppt_y</p:attrName>
                                        </p:attrNameLst>
                                      </p:cBhvr>
                                      <p:rCtr x="33212" y="0"/>
                                    </p:animMotion>
                                  </p:childTnLst>
                                </p:cTn>
                              </p:par>
                              <p:par>
                                <p:cTn id="25" presetID="63" presetClass="path" presetSubtype="0" accel="50000" decel="50000" fill="hold" grpId="1" nodeType="withEffect">
                                  <p:stCondLst>
                                    <p:cond delay="2500"/>
                                  </p:stCondLst>
                                  <p:childTnLst>
                                    <p:animMotion origin="layout" path="M 0.66441 3.33333E-6 L 0.44774 3.33333E-6 " pathEditMode="relative" rAng="0" ptsTypes="AA">
                                      <p:cBhvr>
                                        <p:cTn id="26" dur="4200" fill="hold"/>
                                        <p:tgtEl>
                                          <p:spTgt spid="3126"/>
                                        </p:tgtEl>
                                        <p:attrNameLst>
                                          <p:attrName>ppt_x</p:attrName>
                                          <p:attrName>ppt_y</p:attrName>
                                        </p:attrNameLst>
                                      </p:cBhvr>
                                      <p:rCtr x="-10833" y="0"/>
                                    </p:animMotion>
                                  </p:childTnLst>
                                </p:cTn>
                              </p:par>
                              <p:par>
                                <p:cTn id="27" presetID="21" presetClass="exit" presetSubtype="1" fill="hold" nodeType="withEffect">
                                  <p:stCondLst>
                                    <p:cond delay="0"/>
                                  </p:stCondLst>
                                  <p:childTnLst>
                                    <p:animEffect transition="out" filter="wheel(1)">
                                      <p:cBhvr>
                                        <p:cTn id="28" dur="1700"/>
                                        <p:tgtEl>
                                          <p:spTgt spid="3116"/>
                                        </p:tgtEl>
                                      </p:cBhvr>
                                    </p:animEffect>
                                    <p:set>
                                      <p:cBhvr>
                                        <p:cTn id="29" dur="1" fill="hold">
                                          <p:stCondLst>
                                            <p:cond delay="1699"/>
                                          </p:stCondLst>
                                        </p:cTn>
                                        <p:tgtEl>
                                          <p:spTgt spid="3116"/>
                                        </p:tgtEl>
                                        <p:attrNameLst>
                                          <p:attrName>style.visibility</p:attrName>
                                        </p:attrNameLst>
                                      </p:cBhvr>
                                      <p:to>
                                        <p:strVal val="hidden"/>
                                      </p:to>
                                    </p:set>
                                  </p:childTnLst>
                                </p:cTn>
                              </p:par>
                              <p:par>
                                <p:cTn id="30" presetID="1" presetClass="exit" presetSubtype="0" fill="hold" nodeType="withEffect">
                                  <p:stCondLst>
                                    <p:cond delay="1700"/>
                                  </p:stCondLst>
                                  <p:childTnLst>
                                    <p:set>
                                      <p:cBhvr>
                                        <p:cTn id="31" dur="1" fill="hold">
                                          <p:stCondLst>
                                            <p:cond delay="0"/>
                                          </p:stCondLst>
                                        </p:cTn>
                                        <p:tgtEl>
                                          <p:spTgt spid="3110"/>
                                        </p:tgtEl>
                                        <p:attrNameLst>
                                          <p:attrName>style.visibility</p:attrName>
                                        </p:attrNameLst>
                                      </p:cBhvr>
                                      <p:to>
                                        <p:strVal val="hidden"/>
                                      </p:to>
                                    </p:set>
                                  </p:childTnLst>
                                </p:cTn>
                              </p:par>
                              <p:par>
                                <p:cTn id="32" presetID="21" presetClass="exit" presetSubtype="1" fill="hold" nodeType="withEffect">
                                  <p:stCondLst>
                                    <p:cond delay="1700"/>
                                  </p:stCondLst>
                                  <p:childTnLst>
                                    <p:animEffect transition="out" filter="wheel(1)">
                                      <p:cBhvr>
                                        <p:cTn id="33" dur="1800"/>
                                        <p:tgtEl>
                                          <p:spTgt spid="3104"/>
                                        </p:tgtEl>
                                      </p:cBhvr>
                                    </p:animEffect>
                                    <p:set>
                                      <p:cBhvr>
                                        <p:cTn id="34" dur="1" fill="hold">
                                          <p:stCondLst>
                                            <p:cond delay="1799"/>
                                          </p:stCondLst>
                                        </p:cTn>
                                        <p:tgtEl>
                                          <p:spTgt spid="3104"/>
                                        </p:tgtEl>
                                        <p:attrNameLst>
                                          <p:attrName>style.visibility</p:attrName>
                                        </p:attrNameLst>
                                      </p:cBhvr>
                                      <p:to>
                                        <p:strVal val="hidden"/>
                                      </p:to>
                                    </p:set>
                                  </p:childTnLst>
                                </p:cTn>
                              </p:par>
                              <p:par>
                                <p:cTn id="35" presetID="1" presetClass="exit" presetSubtype="0" fill="hold" nodeType="withEffect">
                                  <p:stCondLst>
                                    <p:cond delay="3500"/>
                                  </p:stCondLst>
                                  <p:childTnLst>
                                    <p:set>
                                      <p:cBhvr>
                                        <p:cTn id="36" dur="1" fill="hold">
                                          <p:stCondLst>
                                            <p:cond delay="0"/>
                                          </p:stCondLst>
                                        </p:cTn>
                                        <p:tgtEl>
                                          <p:spTgt spid="3098"/>
                                        </p:tgtEl>
                                        <p:attrNameLst>
                                          <p:attrName>style.visibility</p:attrName>
                                        </p:attrNameLst>
                                      </p:cBhvr>
                                      <p:to>
                                        <p:strVal val="hidden"/>
                                      </p:to>
                                    </p:set>
                                  </p:childTnLst>
                                </p:cTn>
                              </p:par>
                              <p:par>
                                <p:cTn id="37" presetID="21" presetClass="exit" presetSubtype="1" fill="hold" nodeType="withEffect">
                                  <p:stCondLst>
                                    <p:cond delay="3500"/>
                                  </p:stCondLst>
                                  <p:childTnLst>
                                    <p:animEffect transition="out" filter="wheel(1)">
                                      <p:cBhvr>
                                        <p:cTn id="38" dur="1800"/>
                                        <p:tgtEl>
                                          <p:spTgt spid="3092"/>
                                        </p:tgtEl>
                                      </p:cBhvr>
                                    </p:animEffect>
                                    <p:set>
                                      <p:cBhvr>
                                        <p:cTn id="39" dur="1" fill="hold">
                                          <p:stCondLst>
                                            <p:cond delay="1799"/>
                                          </p:stCondLst>
                                        </p:cTn>
                                        <p:tgtEl>
                                          <p:spTgt spid="3092"/>
                                        </p:tgtEl>
                                        <p:attrNameLst>
                                          <p:attrName>style.visibility</p:attrName>
                                        </p:attrNameLst>
                                      </p:cBhvr>
                                      <p:to>
                                        <p:strVal val="hidden"/>
                                      </p:to>
                                    </p:set>
                                  </p:childTnLst>
                                </p:cTn>
                              </p:par>
                              <p:par>
                                <p:cTn id="40" presetID="1" presetClass="exit" presetSubtype="0" fill="hold" nodeType="withEffect">
                                  <p:stCondLst>
                                    <p:cond delay="5300"/>
                                  </p:stCondLst>
                                  <p:childTnLst>
                                    <p:set>
                                      <p:cBhvr>
                                        <p:cTn id="41" dur="1" fill="hold">
                                          <p:stCondLst>
                                            <p:cond delay="0"/>
                                          </p:stCondLst>
                                        </p:cTn>
                                        <p:tgtEl>
                                          <p:spTgt spid="3086"/>
                                        </p:tgtEl>
                                        <p:attrNameLst>
                                          <p:attrName>style.visibility</p:attrName>
                                        </p:attrNameLst>
                                      </p:cBhvr>
                                      <p:to>
                                        <p:strVal val="hidden"/>
                                      </p:to>
                                    </p:set>
                                  </p:childTnLst>
                                </p:cTn>
                              </p:par>
                              <p:par>
                                <p:cTn id="42" presetID="21" presetClass="exit" presetSubtype="1" fill="hold" nodeType="withEffect">
                                  <p:stCondLst>
                                    <p:cond delay="5300"/>
                                  </p:stCondLst>
                                  <p:childTnLst>
                                    <p:animEffect transition="out" filter="wheel(1)">
                                      <p:cBhvr>
                                        <p:cTn id="43" dur="1400"/>
                                        <p:tgtEl>
                                          <p:spTgt spid="3080"/>
                                        </p:tgtEl>
                                      </p:cBhvr>
                                    </p:animEffect>
                                    <p:set>
                                      <p:cBhvr>
                                        <p:cTn id="44" dur="1" fill="hold">
                                          <p:stCondLst>
                                            <p:cond delay="1399"/>
                                          </p:stCondLst>
                                        </p:cTn>
                                        <p:tgtEl>
                                          <p:spTgt spid="3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2">
                <p:cTn id="45" fill="hold" display="0">
                  <p:stCondLst>
                    <p:cond delay="indefinite"/>
                  </p:stCondLst>
                  <p:endCondLst>
                    <p:cond evt="onPrev" delay="0">
                      <p:tgtEl>
                        <p:sldTgt/>
                      </p:tgtEl>
                    </p:cond>
                    <p:cond evt="onStopAudio" delay="0">
                      <p:tgtEl>
                        <p:sldTgt/>
                      </p:tgtEl>
                    </p:cond>
                  </p:endCondLst>
                </p:cTn>
                <p:tgtEl>
                  <p:spTgt spid="3130"/>
                </p:tgtEl>
              </p:cMediaNode>
            </p:audio>
          </p:childTnLst>
        </p:cTn>
      </p:par>
    </p:tnLst>
    <p:bldLst>
      <p:bldP spid="3122" grpId="0" animBg="1"/>
      <p:bldP spid="3122" grpId="1" animBg="1"/>
      <p:bldP spid="3123" grpId="0" animBg="1"/>
      <p:bldP spid="3123" grpId="1" animBg="1"/>
      <p:bldP spid="3124" grpId="0" animBg="1"/>
      <p:bldP spid="3124" grpId="1" animBg="1"/>
      <p:bldP spid="3125" grpId="0" animBg="1"/>
      <p:bldP spid="3125" grpId="1" animBg="1"/>
      <p:bldP spid="3126" grpId="0" animBg="1"/>
      <p:bldP spid="312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22</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20</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17</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12</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8280" name="Rectangle 8" descr="Small grid">
            <a:hlinkClick r:id="" action="ppaction://macro?name=Score_6"/>
          </p:cNvPr>
          <p:cNvSpPr>
            <a:spLocks noChangeAspect="1" noChangeArrowheads="1"/>
          </p:cNvSpPr>
          <p:nvPr/>
        </p:nvSpPr>
        <p:spPr bwMode="auto">
          <a:xfrm>
            <a:off x="74263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8281" name="Rectangle 9" descr="Small grid">
            <a:hlinkClick r:id="" action="ppaction://macro?name=Score_7"/>
          </p:cNvPr>
          <p:cNvSpPr>
            <a:spLocks noChangeAspect="1" noChangeArrowheads="1"/>
          </p:cNvSpPr>
          <p:nvPr/>
        </p:nvSpPr>
        <p:spPr bwMode="auto">
          <a:xfrm>
            <a:off x="74263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Ice Hockey</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Wheelchair Curling</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Para Cross Country</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Para Snowboarding</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Para Alpine Skiing</a:t>
            </a:r>
          </a:p>
        </p:txBody>
      </p:sp>
      <p:sp>
        <p:nvSpPr>
          <p:cNvPr id="438294" name="Rectangle 22" descr="Small grid"/>
          <p:cNvSpPr>
            <a:spLocks noChangeAspect="1" noChangeArrowheads="1"/>
          </p:cNvSpPr>
          <p:nvPr/>
        </p:nvSpPr>
        <p:spPr bwMode="auto">
          <a:xfrm>
            <a:off x="46704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Biathlon</a:t>
            </a:r>
          </a:p>
        </p:txBody>
      </p:sp>
      <p:sp>
        <p:nvSpPr>
          <p:cNvPr id="438295" name="Rectangle 23" descr="Small grid"/>
          <p:cNvSpPr>
            <a:spLocks noChangeAspect="1" noChangeArrowheads="1"/>
          </p:cNvSpPr>
          <p:nvPr/>
        </p:nvSpPr>
        <p:spPr bwMode="auto">
          <a:xfrm>
            <a:off x="46704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Blind Hockey</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4" name="Picture 32" descr="8">
            <a:hlinkClick r:id="" action="ppaction://macro?name=Score_8"/>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469938"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5"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7"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8"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9"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20"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8</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winter parasport played in NB</a:t>
            </a:r>
          </a:p>
        </p:txBody>
      </p:sp>
      <p:pic>
        <p:nvPicPr>
          <p:cNvPr id="78" name="Picture 100">
            <a:hlinkClick r:id="" action="ppaction://macro?name=Begin_Round"/>
          </p:cNvPr>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37298"/>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childTnLst>
                          </p:cTn>
                        </p:par>
                        <p:par>
                          <p:cTn id="22" fill="hold">
                            <p:stCondLst>
                              <p:cond delay="10"/>
                            </p:stCondLst>
                            <p:childTnLst>
                              <p:par>
                                <p:cTn id="23" presetID="1" presetClass="entr" presetSubtype="0" fill="hold" grpId="0" nodeType="afterEffect">
                                  <p:stCondLst>
                                    <p:cond delay="0"/>
                                  </p:stCondLst>
                                  <p:childTnLst>
                                    <p:set>
                                      <p:cBhvr>
                                        <p:cTn id="24" dur="1" fill="hold">
                                          <p:stCondLst>
                                            <p:cond delay="0"/>
                                          </p:stCondLst>
                                        </p:cTn>
                                        <p:tgtEl>
                                          <p:spTgt spid="438294"/>
                                        </p:tgtEl>
                                        <p:attrNameLst>
                                          <p:attrName>style.visibility</p:attrName>
                                        </p:attrNameLst>
                                      </p:cBhvr>
                                      <p:to>
                                        <p:strVal val="visible"/>
                                      </p:to>
                                    </p:set>
                                  </p:childTnLst>
                                </p:cTn>
                              </p:par>
                            </p:childTnLst>
                          </p:cTn>
                        </p:par>
                        <p:par>
                          <p:cTn id="25" fill="hold">
                            <p:stCondLst>
                              <p:cond delay="10"/>
                            </p:stCondLst>
                            <p:childTnLst>
                              <p:par>
                                <p:cTn id="26" presetID="1" presetClass="entr" presetSubtype="0" fill="hold" grpId="0" nodeType="afterEffect">
                                  <p:stCondLst>
                                    <p:cond delay="0"/>
                                  </p:stCondLst>
                                  <p:childTnLst>
                                    <p:set>
                                      <p:cBhvr>
                                        <p:cTn id="27" dur="1" fill="hold">
                                          <p:stCondLst>
                                            <p:cond delay="0"/>
                                          </p:stCondLst>
                                        </p:cTn>
                                        <p:tgtEl>
                                          <p:spTgt spid="43829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827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827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3827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827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3827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3828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8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3828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2" presetClass="path" presetSubtype="0" fill="hold" nodeType="withEffect">
                                  <p:stCondLst>
                                    <p:cond delay="0"/>
                                  </p:stCondLst>
                                  <p:childTnLst>
                                    <p:animMotion origin="layout" path="M -0.69688 0.34699 L -0.69688 0.34699 " pathEditMode="fixed" rAng="0" ptsTypes="AA">
                                      <p:cBhvr>
                                        <p:cTn id="48" dur="10" fill="hold"/>
                                        <p:tgtEl>
                                          <p:spTgt spid="438327"/>
                                        </p:tgtEl>
                                        <p:attrNameLst>
                                          <p:attrName>ppt_x</p:attrName>
                                          <p:attrName>ppt_y</p:attrName>
                                        </p:attrNameLst>
                                      </p:cBhvr>
                                      <p:rCtr x="0" y="0"/>
                                    </p:animMotion>
                                  </p:childTnLst>
                                </p:cTn>
                              </p:par>
                              <p:par>
                                <p:cTn id="49" presetID="3" presetClass="entr" presetSubtype="0" fill="hold" grpId="0" nodeType="withEffect">
                                  <p:stCondLst>
                                    <p:cond delay="0"/>
                                  </p:stCondLst>
                                  <p:childTnLst>
                                    <p:set>
                                      <p:cBhvr>
                                        <p:cTn id="50" dur="1" fill="hold">
                                          <p:stCondLst>
                                            <p:cond delay="0"/>
                                          </p:stCondLst>
                                        </p:cTn>
                                        <p:tgtEl>
                                          <p:spTgt spid="438283"/>
                                        </p:tgtEl>
                                        <p:attrNameLst>
                                          <p:attrName>style.visibility</p:attrName>
                                        </p:attrNameLst>
                                      </p:cBhvr>
                                      <p:to>
                                        <p:strVal val="visible"/>
                                      </p:to>
                                    </p:set>
                                  </p:childTnLst>
                                </p:cTn>
                              </p:par>
                              <p:par>
                                <p:cTn id="51" presetID="3" presetClass="exit" presetSubtype="0" fill="hold" grpId="0" nodeType="withEffect">
                                  <p:stCondLst>
                                    <p:cond delay="0"/>
                                  </p:stCondLst>
                                  <p:childTnLst>
                                    <p:set>
                                      <p:cBhvr>
                                        <p:cTn id="52" dur="1" fill="hold">
                                          <p:stCondLst>
                                            <p:cond delay="0"/>
                                          </p:stCondLst>
                                        </p:cTn>
                                        <p:tgtEl>
                                          <p:spTgt spid="438286"/>
                                        </p:tgtEl>
                                        <p:attrNameLst>
                                          <p:attrName>style.visibility</p:attrName>
                                        </p:attrNameLst>
                                      </p:cBhvr>
                                      <p:to>
                                        <p:strVal val="hidden"/>
                                      </p:to>
                                    </p:set>
                                  </p:childTnLst>
                                </p:cTn>
                              </p:par>
                              <p:par>
                                <p:cTn id="53" presetID="3" presetClass="entr" presetSubtype="0" fill="hold" grpId="0" nodeType="withEffect">
                                  <p:stCondLst>
                                    <p:cond delay="0"/>
                                  </p:stCondLst>
                                  <p:childTnLst>
                                    <p:set>
                                      <p:cBhvr>
                                        <p:cTn id="54" dur="1" fill="hold">
                                          <p:stCondLst>
                                            <p:cond delay="0"/>
                                          </p:stCondLst>
                                        </p:cTn>
                                        <p:tgtEl>
                                          <p:spTgt spid="438287"/>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438327"/>
                                        </p:tgtEl>
                                        <p:attrNameLst>
                                          <p:attrName>style.visibility</p:attrName>
                                        </p:attrNameLst>
                                      </p:cBhvr>
                                      <p:to>
                                        <p:strVal val="visible"/>
                                      </p:to>
                                    </p:set>
                                    <p:animEffect transition="in" filter="fade">
                                      <p:cBhvr>
                                        <p:cTn id="57" dur="200"/>
                                        <p:tgtEl>
                                          <p:spTgt spid="438327"/>
                                        </p:tgtEl>
                                      </p:cBhvr>
                                    </p:animEffect>
                                  </p:childTnLst>
                                  <p:subTnLst>
                                    <p:audio>
                                      <p:cMediaNode>
                                        <p:cTn display="0" masterRel="sameClick">
                                          <p:stCondLst>
                                            <p:cond evt="begin" delay="0">
                                              <p:tn val="55"/>
                                            </p:cond>
                                          </p:stCondLst>
                                          <p:endCondLst>
                                            <p:cond evt="onStopAudio" delay="0">
                                              <p:tgtEl>
                                                <p:sldTgt/>
                                              </p:tgtEl>
                                            </p:cond>
                                          </p:endCondLst>
                                        </p:cTn>
                                        <p:tgtEl>
                                          <p:sndTgt r:embed="rId4" name="Buzzer.wav"/>
                                        </p:tgtEl>
                                      </p:cMediaNode>
                                    </p:audio>
                                  </p:subTnLst>
                                </p:cTn>
                              </p:par>
                            </p:childTnLst>
                          </p:cTn>
                        </p:par>
                        <p:par>
                          <p:cTn id="58" fill="hold" nodeType="afterGroup">
                            <p:stCondLst>
                              <p:cond delay="200"/>
                            </p:stCondLst>
                            <p:childTnLst>
                              <p:par>
                                <p:cTn id="59" presetID="10" presetClass="exit" presetSubtype="0" fill="hold" nodeType="afterEffect">
                                  <p:stCondLst>
                                    <p:cond delay="500"/>
                                  </p:stCondLst>
                                  <p:childTnLst>
                                    <p:animEffect transition="out" filter="fade">
                                      <p:cBhvr>
                                        <p:cTn id="60" dur="200"/>
                                        <p:tgtEl>
                                          <p:spTgt spid="438327"/>
                                        </p:tgtEl>
                                      </p:cBhvr>
                                    </p:animEffect>
                                    <p:set>
                                      <p:cBhvr>
                                        <p:cTn id="6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62" restart="whenNotActive" fill="hold" evtFilter="cancelBubble" nodeType="interactiveSeq">
                <p:stCondLst>
                  <p:cond evt="onClick" delay="0">
                    <p:tgtEl>
                      <p:spTgt spid="43828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2" presetClass="path" presetSubtype="0" fill="hold" nodeType="withEffect">
                                  <p:stCondLst>
                                    <p:cond delay="0"/>
                                  </p:stCondLst>
                                  <p:childTnLst>
                                    <p:animMotion origin="layout" path="M -0.84723 0.34699 L -0.84723 0.34699 " pathEditMode="fixed" rAng="0" ptsTypes="AA">
                                      <p:cBhvr>
                                        <p:cTn id="66" dur="10" fill="hold"/>
                                        <p:tgtEl>
                                          <p:spTgt spid="438318"/>
                                        </p:tgtEl>
                                        <p:attrNameLst>
                                          <p:attrName>ppt_x</p:attrName>
                                          <p:attrName>ppt_y</p:attrName>
                                        </p:attrNameLst>
                                      </p:cBhvr>
                                      <p:rCtr x="0" y="0"/>
                                    </p:animMotion>
                                  </p:childTnLst>
                                </p:cTn>
                              </p:par>
                              <p:par>
                                <p:cTn id="67" presetID="3" presetClass="entr" presetSubtype="0" fill="hold" grpId="0" nodeType="withEffect">
                                  <p:stCondLst>
                                    <p:cond delay="0"/>
                                  </p:stCondLst>
                                  <p:childTnLst>
                                    <p:set>
                                      <p:cBhvr>
                                        <p:cTn id="68" dur="1" fill="hold">
                                          <p:stCondLst>
                                            <p:cond delay="0"/>
                                          </p:stCondLst>
                                        </p:cTn>
                                        <p:tgtEl>
                                          <p:spTgt spid="438284"/>
                                        </p:tgtEl>
                                        <p:attrNameLst>
                                          <p:attrName>style.visibility</p:attrName>
                                        </p:attrNameLst>
                                      </p:cBhvr>
                                      <p:to>
                                        <p:strVal val="visible"/>
                                      </p:to>
                                    </p:set>
                                  </p:childTnLst>
                                </p:cTn>
                              </p:par>
                              <p:par>
                                <p:cTn id="69" presetID="3" presetClass="exit" presetSubtype="0" fill="hold" grpId="1" nodeType="withEffect">
                                  <p:stCondLst>
                                    <p:cond delay="0"/>
                                  </p:stCondLst>
                                  <p:childTnLst>
                                    <p:set>
                                      <p:cBhvr>
                                        <p:cTn id="70" dur="1" fill="hold">
                                          <p:stCondLst>
                                            <p:cond delay="0"/>
                                          </p:stCondLst>
                                        </p:cTn>
                                        <p:tgtEl>
                                          <p:spTgt spid="438287"/>
                                        </p:tgtEl>
                                        <p:attrNameLst>
                                          <p:attrName>style.visibility</p:attrName>
                                        </p:attrNameLst>
                                      </p:cBhvr>
                                      <p:to>
                                        <p:strVal val="hidden"/>
                                      </p:to>
                                    </p:set>
                                  </p:childTnLst>
                                </p:cTn>
                              </p:par>
                              <p:par>
                                <p:cTn id="71" presetID="3" presetClass="entr" presetSubtype="0" fill="hold" grpId="0" nodeType="withEffect">
                                  <p:stCondLst>
                                    <p:cond delay="0"/>
                                  </p:stCondLst>
                                  <p:childTnLst>
                                    <p:set>
                                      <p:cBhvr>
                                        <p:cTn id="72" dur="1" fill="hold">
                                          <p:stCondLst>
                                            <p:cond delay="0"/>
                                          </p:stCondLst>
                                        </p:cTn>
                                        <p:tgtEl>
                                          <p:spTgt spid="438288"/>
                                        </p:tgtEl>
                                        <p:attrNameLst>
                                          <p:attrName>style.visibility</p:attrName>
                                        </p:attrNameLst>
                                      </p:cBhvr>
                                      <p:to>
                                        <p:strVal val="visible"/>
                                      </p:to>
                                    </p:set>
                                  </p:childTnLst>
                                </p:cTn>
                              </p:par>
                              <p:par>
                                <p:cTn id="73" presetID="10" presetClass="entr" presetSubtype="0" fill="hold" nodeType="withEffect">
                                  <p:stCondLst>
                                    <p:cond delay="0"/>
                                  </p:stCondLst>
                                  <p:childTnLst>
                                    <p:set>
                                      <p:cBhvr>
                                        <p:cTn id="74" dur="1" fill="hold">
                                          <p:stCondLst>
                                            <p:cond delay="0"/>
                                          </p:stCondLst>
                                        </p:cTn>
                                        <p:tgtEl>
                                          <p:spTgt spid="438318"/>
                                        </p:tgtEl>
                                        <p:attrNameLst>
                                          <p:attrName>style.visibility</p:attrName>
                                        </p:attrNameLst>
                                      </p:cBhvr>
                                      <p:to>
                                        <p:strVal val="visible"/>
                                      </p:to>
                                    </p:set>
                                    <p:animEffect transition="in" filter="fade">
                                      <p:cBhvr>
                                        <p:cTn id="75" dur="200"/>
                                        <p:tgtEl>
                                          <p:spTgt spid="438318"/>
                                        </p:tgtEl>
                                      </p:cBhvr>
                                    </p:animEffect>
                                  </p:childTnLst>
                                  <p:subTnLst>
                                    <p:audio>
                                      <p:cMediaNode>
                                        <p:cTn display="0" masterRel="sameClick">
                                          <p:stCondLst>
                                            <p:cond evt="begin" delay="0">
                                              <p:tn val="73"/>
                                            </p:cond>
                                          </p:stCondLst>
                                          <p:endCondLst>
                                            <p:cond evt="onStopAudio" delay="0">
                                              <p:tgtEl>
                                                <p:sldTgt/>
                                              </p:tgtEl>
                                            </p:cond>
                                          </p:endCondLst>
                                        </p:cTn>
                                        <p:tgtEl>
                                          <p:sndTgt r:embed="rId4" name="Buzzer.wav"/>
                                        </p:tgtEl>
                                      </p:cMediaNode>
                                    </p:audio>
                                  </p:subTnLst>
                                </p:cTn>
                              </p:par>
                            </p:childTnLst>
                          </p:cTn>
                        </p:par>
                        <p:par>
                          <p:cTn id="76" fill="hold" nodeType="afterGroup">
                            <p:stCondLst>
                              <p:cond delay="200"/>
                            </p:stCondLst>
                            <p:childTnLst>
                              <p:par>
                                <p:cTn id="77" presetID="10" presetClass="exit" presetSubtype="0" fill="hold" nodeType="afterEffect">
                                  <p:stCondLst>
                                    <p:cond delay="500"/>
                                  </p:stCondLst>
                                  <p:childTnLst>
                                    <p:animEffect transition="out" filter="fade">
                                      <p:cBhvr>
                                        <p:cTn id="78" dur="200"/>
                                        <p:tgtEl>
                                          <p:spTgt spid="438318"/>
                                        </p:tgtEl>
                                      </p:cBhvr>
                                    </p:animEffect>
                                    <p:set>
                                      <p:cBhvr>
                                        <p:cTn id="7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80" restart="whenNotActive" fill="hold" evtFilter="cancelBubble" nodeType="interactiveSeq">
                <p:stCondLst>
                  <p:cond evt="onClick" delay="0">
                    <p:tgtEl>
                      <p:spTgt spid="438288"/>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2" presetClass="path" presetSubtype="0" fill="hold" nodeType="withEffect">
                                  <p:stCondLst>
                                    <p:cond delay="0"/>
                                  </p:stCondLst>
                                  <p:childTnLst>
                                    <p:animMotion origin="layout" path="M -0.99688 0.34699 L -0.99688 0.34699 " pathEditMode="fixed" rAng="0" ptsTypes="AA">
                                      <p:cBhvr>
                                        <p:cTn id="84" dur="10" fill="hold"/>
                                        <p:tgtEl>
                                          <p:spTgt spid="438305"/>
                                        </p:tgtEl>
                                        <p:attrNameLst>
                                          <p:attrName>ppt_x</p:attrName>
                                          <p:attrName>ppt_y</p:attrName>
                                        </p:attrNameLst>
                                      </p:cBhvr>
                                      <p:rCtr x="0" y="0"/>
                                    </p:animMotion>
                                  </p:childTnLst>
                                </p:cTn>
                              </p:par>
                              <p:par>
                                <p:cTn id="85" presetID="3" presetClass="entr" presetSubtype="0" fill="hold" grpId="0" nodeType="withEffect">
                                  <p:stCondLst>
                                    <p:cond delay="0"/>
                                  </p:stCondLst>
                                  <p:childTnLst>
                                    <p:set>
                                      <p:cBhvr>
                                        <p:cTn id="86" dur="1" fill="hold">
                                          <p:stCondLst>
                                            <p:cond delay="0"/>
                                          </p:stCondLst>
                                        </p:cTn>
                                        <p:tgtEl>
                                          <p:spTgt spid="438285"/>
                                        </p:tgtEl>
                                        <p:attrNameLst>
                                          <p:attrName>style.visibility</p:attrName>
                                        </p:attrNameLst>
                                      </p:cBhvr>
                                      <p:to>
                                        <p:strVal val="visible"/>
                                      </p:to>
                                    </p:set>
                                  </p:childTnLst>
                                </p:cTn>
                              </p:par>
                              <p:par>
                                <p:cTn id="87" presetID="10" presetClass="entr" presetSubtype="0" fill="hold" nodeType="withEffect">
                                  <p:stCondLst>
                                    <p:cond delay="0"/>
                                  </p:stCondLst>
                                  <p:childTnLst>
                                    <p:set>
                                      <p:cBhvr>
                                        <p:cTn id="88" dur="1" fill="hold">
                                          <p:stCondLst>
                                            <p:cond delay="0"/>
                                          </p:stCondLst>
                                        </p:cTn>
                                        <p:tgtEl>
                                          <p:spTgt spid="438305"/>
                                        </p:tgtEl>
                                        <p:attrNameLst>
                                          <p:attrName>style.visibility</p:attrName>
                                        </p:attrNameLst>
                                      </p:cBhvr>
                                      <p:to>
                                        <p:strVal val="visible"/>
                                      </p:to>
                                    </p:set>
                                    <p:animEffect transition="in" filter="fade">
                                      <p:cBhvr>
                                        <p:cTn id="89" dur="200"/>
                                        <p:tgtEl>
                                          <p:spTgt spid="438305"/>
                                        </p:tgtEl>
                                      </p:cBhvr>
                                    </p:animEffect>
                                  </p:childTnLst>
                                  <p:subTnLst>
                                    <p:audio>
                                      <p:cMediaNode>
                                        <p:cTn display="0" masterRel="sameClick">
                                          <p:stCondLst>
                                            <p:cond evt="begin" delay="0">
                                              <p:tn val="87"/>
                                            </p:cond>
                                          </p:stCondLst>
                                          <p:endCondLst>
                                            <p:cond evt="onStopAudio" delay="0">
                                              <p:tgtEl>
                                                <p:sldTgt/>
                                              </p:tgtEl>
                                            </p:cond>
                                          </p:endCondLst>
                                        </p:cTn>
                                        <p:tgtEl>
                                          <p:sndTgt r:embed="rId4" name="Buzzer.wav"/>
                                        </p:tgtEl>
                                      </p:cMediaNode>
                                    </p:audio>
                                  </p:subTnLst>
                                </p:cTn>
                              </p:par>
                            </p:childTnLst>
                          </p:cTn>
                        </p:par>
                        <p:par>
                          <p:cTn id="90" fill="hold" nodeType="afterGroup">
                            <p:stCondLst>
                              <p:cond delay="200"/>
                            </p:stCondLst>
                            <p:childTnLst>
                              <p:par>
                                <p:cTn id="91" presetID="10" presetClass="exit" presetSubtype="0" fill="hold" nodeType="afterEffect">
                                  <p:stCondLst>
                                    <p:cond delay="500"/>
                                  </p:stCondLst>
                                  <p:childTnLst>
                                    <p:animEffect transition="out" filter="fade">
                                      <p:cBhvr>
                                        <p:cTn id="92" dur="200"/>
                                        <p:tgtEl>
                                          <p:spTgt spid="438305"/>
                                        </p:tgtEl>
                                      </p:cBhvr>
                                    </p:animEffect>
                                    <p:set>
                                      <p:cBhvr>
                                        <p:cTn id="9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94" restart="whenNotActive" fill="hold" evtFilter="cancelBubble" nodeType="interactiveSeq">
                <p:stCondLst>
                  <p:cond evt="onClick" delay="0">
                    <p:tgtEl>
                      <p:spTgt spid="43829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2" presetClass="exit" presetSubtype="1" fill="hold" nodeType="clickEffect">
                                  <p:stCondLst>
                                    <p:cond delay="0"/>
                                  </p:stCondLst>
                                  <p:childTnLst>
                                    <p:animEffect transition="out" filter="slide(fromTop)">
                                      <p:cBhvr>
                                        <p:cTn id="98" dur="300"/>
                                        <p:tgtEl>
                                          <p:spTgt spid="438297"/>
                                        </p:tgtEl>
                                      </p:cBhvr>
                                    </p:animEffect>
                                    <p:set>
                                      <p:cBhvr>
                                        <p:cTn id="9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100" restart="whenNotActive" fill="hold" evtFilter="cancelBubble" nodeType="interactiveSeq">
                <p:stCondLst>
                  <p:cond evt="onClick" delay="0">
                    <p:tgtEl>
                      <p:spTgt spid="438298"/>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2" presetClass="exit" presetSubtype="1" fill="hold" nodeType="clickEffect">
                                  <p:stCondLst>
                                    <p:cond delay="0"/>
                                  </p:stCondLst>
                                  <p:childTnLst>
                                    <p:animEffect transition="out" filter="slide(fromTop)">
                                      <p:cBhvr>
                                        <p:cTn id="104" dur="300"/>
                                        <p:tgtEl>
                                          <p:spTgt spid="438298"/>
                                        </p:tgtEl>
                                      </p:cBhvr>
                                    </p:animEffect>
                                    <p:set>
                                      <p:cBhvr>
                                        <p:cTn id="105"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106" restart="whenNotActive" fill="hold" evtFilter="cancelBubble" nodeType="interactiveSeq">
                <p:stCondLst>
                  <p:cond evt="onClick" delay="0">
                    <p:tgtEl>
                      <p:spTgt spid="43829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2" presetClass="exit" presetSubtype="1" fill="hold" nodeType="clickEffect">
                                  <p:stCondLst>
                                    <p:cond delay="0"/>
                                  </p:stCondLst>
                                  <p:childTnLst>
                                    <p:animEffect transition="out" filter="slide(fromTop)">
                                      <p:cBhvr>
                                        <p:cTn id="110" dur="300"/>
                                        <p:tgtEl>
                                          <p:spTgt spid="438299"/>
                                        </p:tgtEl>
                                      </p:cBhvr>
                                    </p:animEffect>
                                    <p:set>
                                      <p:cBhvr>
                                        <p:cTn id="111"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12" restart="whenNotActive" fill="hold" evtFilter="cancelBubble" nodeType="interactiveSeq">
                <p:stCondLst>
                  <p:cond evt="onClick" delay="0">
                    <p:tgtEl>
                      <p:spTgt spid="438300"/>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2" presetClass="exit" presetSubtype="1" fill="hold" nodeType="clickEffect">
                                  <p:stCondLst>
                                    <p:cond delay="0"/>
                                  </p:stCondLst>
                                  <p:childTnLst>
                                    <p:animEffect transition="out" filter="slide(fromTop)">
                                      <p:cBhvr>
                                        <p:cTn id="116" dur="300"/>
                                        <p:tgtEl>
                                          <p:spTgt spid="438300"/>
                                        </p:tgtEl>
                                      </p:cBhvr>
                                    </p:animEffect>
                                    <p:set>
                                      <p:cBhvr>
                                        <p:cTn id="117"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18" restart="whenNotActive" fill="hold" evtFilter="cancelBubble" nodeType="interactiveSeq">
                <p:stCondLst>
                  <p:cond evt="onClick" delay="0">
                    <p:tgtEl>
                      <p:spTgt spid="438301"/>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12" presetClass="exit" presetSubtype="1" fill="hold" nodeType="clickEffect">
                                  <p:stCondLst>
                                    <p:cond delay="0"/>
                                  </p:stCondLst>
                                  <p:childTnLst>
                                    <p:animEffect transition="out" filter="slide(fromTop)">
                                      <p:cBhvr>
                                        <p:cTn id="122" dur="300"/>
                                        <p:tgtEl>
                                          <p:spTgt spid="438301"/>
                                        </p:tgtEl>
                                      </p:cBhvr>
                                    </p:animEffect>
                                    <p:set>
                                      <p:cBhvr>
                                        <p:cTn id="123"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24" restart="whenNotActive" fill="hold" evtFilter="cancelBubble" nodeType="interactiveSeq">
                <p:stCondLst>
                  <p:cond evt="onClick" delay="0">
                    <p:tgtEl>
                      <p:spTgt spid="438302"/>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2" presetClass="exit" presetSubtype="1" fill="hold" nodeType="clickEffect">
                                  <p:stCondLst>
                                    <p:cond delay="0"/>
                                  </p:stCondLst>
                                  <p:childTnLst>
                                    <p:animEffect transition="out" filter="slide(fromTop)">
                                      <p:cBhvr>
                                        <p:cTn id="128" dur="400"/>
                                        <p:tgtEl>
                                          <p:spTgt spid="438302"/>
                                        </p:tgtEl>
                                      </p:cBhvr>
                                    </p:animEffect>
                                    <p:set>
                                      <p:cBhvr>
                                        <p:cTn id="129"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30" restart="whenNotActive" fill="hold" evtFilter="cancelBubble" nodeType="interactiveSeq">
                <p:stCondLst>
                  <p:cond evt="onClick" delay="0">
                    <p:tgtEl>
                      <p:spTgt spid="438303"/>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12" presetClass="exit" presetSubtype="1" fill="hold" nodeType="clickEffect">
                                  <p:stCondLst>
                                    <p:cond delay="0"/>
                                  </p:stCondLst>
                                  <p:childTnLst>
                                    <p:animEffect transition="out" filter="slide(fromTop)">
                                      <p:cBhvr>
                                        <p:cTn id="134" dur="300"/>
                                        <p:tgtEl>
                                          <p:spTgt spid="438303"/>
                                        </p:tgtEl>
                                      </p:cBhvr>
                                    </p:animEffect>
                                    <p:set>
                                      <p:cBhvr>
                                        <p:cTn id="135"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36" restart="whenNotActive" fill="hold" evtFilter="cancelBubble" nodeType="interactiveSeq">
                <p:stCondLst>
                  <p:cond evt="onClick" delay="0">
                    <p:tgtEl>
                      <p:spTgt spid="438304"/>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2" presetClass="exit" presetSubtype="1" fill="hold" nodeType="clickEffect">
                                  <p:stCondLst>
                                    <p:cond delay="0"/>
                                  </p:stCondLst>
                                  <p:childTnLst>
                                    <p:animEffect transition="out" filter="slide(fromTop)">
                                      <p:cBhvr>
                                        <p:cTn id="140" dur="300"/>
                                        <p:tgtEl>
                                          <p:spTgt spid="438304"/>
                                        </p:tgtEl>
                                      </p:cBhvr>
                                    </p:animEffect>
                                    <p:set>
                                      <p:cBhvr>
                                        <p:cTn id="141" dur="1" fill="hold">
                                          <p:stCondLst>
                                            <p:cond delay="299"/>
                                          </p:stCondLst>
                                        </p:cTn>
                                        <p:tgtEl>
                                          <p:spTgt spid="438304"/>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4"/>
                  </p:tgtEl>
                </p:cond>
              </p:nextCondLst>
            </p:seq>
            <p:seq concurrent="1" nextAc="seek">
              <p:cTn id="142" restart="whenNotActive" fill="hold" evtFilter="cancelBubble" nodeType="interactiveSeq">
                <p:stCondLst>
                  <p:cond evt="onClick" delay="0">
                    <p:tgtEl>
                      <p:spTgt spid="438331"/>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42" presetClass="path" presetSubtype="0" fill="hold" nodeType="clickEffect">
                                  <p:stCondLst>
                                    <p:cond delay="0"/>
                                  </p:stCondLst>
                                  <p:childTnLst>
                                    <p:animMotion origin="layout" path="M -0.97014 -0.19352 L -0.97014 -0.19352 " pathEditMode="fixed" rAng="0" ptsTypes="AA">
                                      <p:cBhvr>
                                        <p:cTn id="146" dur="10" fill="hold"/>
                                        <p:tgtEl>
                                          <p:spTgt spid="438297"/>
                                        </p:tgtEl>
                                        <p:attrNameLst>
                                          <p:attrName>ppt_x</p:attrName>
                                          <p:attrName>ppt_y</p:attrName>
                                        </p:attrNameLst>
                                      </p:cBhvr>
                                      <p:rCtr x="0" y="0"/>
                                    </p:animMotion>
                                  </p:childTnLst>
                                </p:cTn>
                              </p:par>
                              <p:par>
                                <p:cTn id="147" presetID="42" presetClass="path" presetSubtype="0" fill="hold" nodeType="withEffect">
                                  <p:stCondLst>
                                    <p:cond delay="0"/>
                                  </p:stCondLst>
                                  <p:childTnLst>
                                    <p:animMotion origin="layout" path="M -0.97014 -0.19352 L -0.97014 -0.19352 " pathEditMode="fixed" rAng="0" ptsTypes="AA">
                                      <p:cBhvr>
                                        <p:cTn id="148" dur="10" fill="hold"/>
                                        <p:tgtEl>
                                          <p:spTgt spid="438303"/>
                                        </p:tgtEl>
                                        <p:attrNameLst>
                                          <p:attrName>ppt_x</p:attrName>
                                          <p:attrName>ppt_y</p:attrName>
                                        </p:attrNameLst>
                                      </p:cBhvr>
                                      <p:rCtr x="0" y="0"/>
                                    </p:animMotion>
                                  </p:childTnLst>
                                </p:cTn>
                              </p:par>
                              <p:par>
                                <p:cTn id="149" presetID="42" presetClass="path" presetSubtype="0" fill="hold" nodeType="withEffect">
                                  <p:stCondLst>
                                    <p:cond delay="0"/>
                                  </p:stCondLst>
                                  <p:childTnLst>
                                    <p:animMotion origin="layout" path="M -0.97014 -0.19353 L -0.97014 -0.19353 " pathEditMode="fixed" rAng="0" ptsTypes="AA">
                                      <p:cBhvr>
                                        <p:cTn id="150" dur="10" fill="hold"/>
                                        <p:tgtEl>
                                          <p:spTgt spid="438302"/>
                                        </p:tgtEl>
                                        <p:attrNameLst>
                                          <p:attrName>ppt_x</p:attrName>
                                          <p:attrName>ppt_y</p:attrName>
                                        </p:attrNameLst>
                                      </p:cBhvr>
                                      <p:rCtr x="0" y="0"/>
                                    </p:animMotion>
                                  </p:childTnLst>
                                </p:cTn>
                              </p:par>
                              <p:par>
                                <p:cTn id="151" presetID="42" presetClass="path" presetSubtype="0" fill="hold" nodeType="withEffect">
                                  <p:stCondLst>
                                    <p:cond delay="0"/>
                                  </p:stCondLst>
                                  <p:childTnLst>
                                    <p:animMotion origin="layout" path="M -0.97014 -0.19353 L -0.97014 -0.19353 " pathEditMode="fixed" rAng="0" ptsTypes="AA">
                                      <p:cBhvr>
                                        <p:cTn id="152" dur="10" fill="hold"/>
                                        <p:tgtEl>
                                          <p:spTgt spid="438301"/>
                                        </p:tgtEl>
                                        <p:attrNameLst>
                                          <p:attrName>ppt_x</p:attrName>
                                          <p:attrName>ppt_y</p:attrName>
                                        </p:attrNameLst>
                                      </p:cBhvr>
                                      <p:rCtr x="0" y="0"/>
                                    </p:animMotion>
                                  </p:childTnLst>
                                </p:cTn>
                              </p:par>
                              <p:par>
                                <p:cTn id="153" presetID="42" presetClass="path" presetSubtype="0" fill="hold" nodeType="withEffect">
                                  <p:stCondLst>
                                    <p:cond delay="0"/>
                                  </p:stCondLst>
                                  <p:childTnLst>
                                    <p:animMotion origin="layout" path="M -0.97013 -0.19352 L -0.97013 -0.19352 " pathEditMode="fixed" rAng="0" ptsTypes="AA">
                                      <p:cBhvr>
                                        <p:cTn id="154" dur="10" fill="hold"/>
                                        <p:tgtEl>
                                          <p:spTgt spid="438300"/>
                                        </p:tgtEl>
                                        <p:attrNameLst>
                                          <p:attrName>ppt_x</p:attrName>
                                          <p:attrName>ppt_y</p:attrName>
                                        </p:attrNameLst>
                                      </p:cBhvr>
                                      <p:rCtr x="0" y="0"/>
                                    </p:animMotion>
                                  </p:childTnLst>
                                </p:cTn>
                              </p:par>
                              <p:par>
                                <p:cTn id="155" presetID="42" presetClass="path" presetSubtype="0" fill="hold" nodeType="withEffect">
                                  <p:stCondLst>
                                    <p:cond delay="0"/>
                                  </p:stCondLst>
                                  <p:childTnLst>
                                    <p:animMotion origin="layout" path="M -0.97013 -0.19352 L -0.97013 -0.19352 " pathEditMode="fixed" rAng="0" ptsTypes="AA">
                                      <p:cBhvr>
                                        <p:cTn id="156" dur="10" fill="hold"/>
                                        <p:tgtEl>
                                          <p:spTgt spid="438299"/>
                                        </p:tgtEl>
                                        <p:attrNameLst>
                                          <p:attrName>ppt_x</p:attrName>
                                          <p:attrName>ppt_y</p:attrName>
                                        </p:attrNameLst>
                                      </p:cBhvr>
                                      <p:rCtr x="0" y="0"/>
                                    </p:animMotion>
                                  </p:childTnLst>
                                </p:cTn>
                              </p:par>
                              <p:par>
                                <p:cTn id="157" presetID="42" presetClass="path" presetSubtype="0" fill="hold" nodeType="withEffect">
                                  <p:stCondLst>
                                    <p:cond delay="0"/>
                                  </p:stCondLst>
                                  <p:childTnLst>
                                    <p:animMotion origin="layout" path="M -0.97013 -0.19352 L -0.97013 -0.19352 " pathEditMode="fixed" rAng="0" ptsTypes="AA">
                                      <p:cBhvr>
                                        <p:cTn id="158" dur="10" fill="hold"/>
                                        <p:tgtEl>
                                          <p:spTgt spid="438298"/>
                                        </p:tgtEl>
                                        <p:attrNameLst>
                                          <p:attrName>ppt_x</p:attrName>
                                          <p:attrName>ppt_y</p:attrName>
                                        </p:attrNameLst>
                                      </p:cBhvr>
                                      <p:rCtr x="0" y="0"/>
                                    </p:animMotion>
                                  </p:childTnLst>
                                </p:cTn>
                              </p:par>
                              <p:par>
                                <p:cTn id="159" presetID="42" presetClass="path" presetSubtype="0" fill="hold" nodeType="withEffect">
                                  <p:stCondLst>
                                    <p:cond delay="0"/>
                                  </p:stCondLst>
                                  <p:childTnLst>
                                    <p:animMotion origin="layout" path="M -0.97013 -0.19352 L -0.97013 -0.19352 " pathEditMode="fixed" rAng="0" ptsTypes="AA">
                                      <p:cBhvr>
                                        <p:cTn id="160" dur="10" fill="hold"/>
                                        <p:tgtEl>
                                          <p:spTgt spid="438304"/>
                                        </p:tgtEl>
                                        <p:attrNameLst>
                                          <p:attrName>ppt_x</p:attrName>
                                          <p:attrName>ppt_y</p:attrName>
                                        </p:attrNameLst>
                                      </p:cBhvr>
                                      <p:rCtr x="0" y="0"/>
                                    </p:animMotion>
                                  </p:childTnLst>
                                </p:cTn>
                              </p:par>
                              <p:par>
                                <p:cTn id="161" presetID="42" presetClass="path" presetSubtype="0" fill="hold" grpId="1" nodeType="withEffect">
                                  <p:stCondLst>
                                    <p:cond delay="0"/>
                                  </p:stCondLst>
                                  <p:iterate type="lt">
                                    <p:tmPct val="0"/>
                                  </p:iterate>
                                  <p:childTnLst>
                                    <p:animMotion origin="layout" path="M -0.96737 0.41436 L -0.96737 0.41436 " pathEditMode="fixed" rAng="0" ptsTypes="AA">
                                      <p:cBhvr>
                                        <p:cTn id="162" dur="10" fill="hold"/>
                                        <p:tgtEl>
                                          <p:spTgt spid="438335">
                                            <p:bg/>
                                          </p:spTgt>
                                        </p:tgtEl>
                                        <p:attrNameLst>
                                          <p:attrName>ppt_x</p:attrName>
                                          <p:attrName>ppt_y</p:attrName>
                                        </p:attrNameLst>
                                      </p:cBhvr>
                                      <p:rCtr x="0" y="0"/>
                                    </p:animMotion>
                                  </p:childTnLst>
                                </p:cTn>
                              </p:par>
                              <p:par>
                                <p:cTn id="163" presetID="42" presetClass="path" presetSubtype="0" fill="hold" grpId="1" nodeType="withEffect">
                                  <p:stCondLst>
                                    <p:cond delay="0"/>
                                  </p:stCondLst>
                                  <p:iterate type="lt">
                                    <p:tmPct val="0"/>
                                  </p:iterate>
                                  <p:childTnLst>
                                    <p:animMotion origin="layout" path="M -0.9764 0.41436 L -0.9764 0.41436 " pathEditMode="fixed" rAng="0" ptsTypes="AA">
                                      <p:cBhvr>
                                        <p:cTn id="164" dur="10" fill="hold"/>
                                        <p:tgtEl>
                                          <p:spTgt spid="438335">
                                            <p:txEl>
                                              <p:pRg st="0" end="0"/>
                                            </p:txEl>
                                          </p:spTgt>
                                        </p:tgtEl>
                                        <p:attrNameLst>
                                          <p:attrName>ppt_x</p:attrName>
                                          <p:attrName>ppt_y</p:attrName>
                                        </p:attrNameLst>
                                      </p:cBhvr>
                                      <p:rCtr x="0" y="0"/>
                                    </p:animMotion>
                                  </p:childTnLst>
                                </p:cTn>
                              </p:par>
                              <p:par>
                                <p:cTn id="165" presetID="1" presetClass="exit" presetSubtype="0" fill="hold" grpId="2" nodeType="withEffect">
                                  <p:stCondLst>
                                    <p:cond delay="0"/>
                                  </p:stCondLst>
                                  <p:childTnLst>
                                    <p:set>
                                      <p:cBhvr>
                                        <p:cTn id="166" dur="1" fill="hold">
                                          <p:stCondLst>
                                            <p:cond delay="0"/>
                                          </p:stCondLst>
                                        </p:cTn>
                                        <p:tgtEl>
                                          <p:spTgt spid="438335">
                                            <p:txEl>
                                              <p:pRg st="0" end="0"/>
                                            </p:txEl>
                                          </p:spTgt>
                                        </p:tgtEl>
                                        <p:attrNameLst>
                                          <p:attrName>style.visibility</p:attrName>
                                        </p:attrNameLst>
                                      </p:cBhvr>
                                      <p:to>
                                        <p:strVal val="hidden"/>
                                      </p:to>
                                    </p:set>
                                  </p:childTnLst>
                                </p:cTn>
                              </p:par>
                              <p:par>
                                <p:cTn id="167" presetID="1" presetClass="exit" presetSubtype="0" fill="hold" grpId="2" nodeType="withEffect">
                                  <p:stCondLst>
                                    <p:cond delay="0"/>
                                  </p:stCondLst>
                                  <p:childTnLst>
                                    <p:set>
                                      <p:cBhvr>
                                        <p:cTn id="168" dur="1" fill="hold">
                                          <p:stCondLst>
                                            <p:cond delay="0"/>
                                          </p:stCondLst>
                                        </p:cTn>
                                        <p:tgtEl>
                                          <p:spTgt spid="438335">
                                            <p:bg/>
                                          </p:spTgt>
                                        </p:tgtEl>
                                        <p:attrNameLst>
                                          <p:attrName>style.visibility</p:attrName>
                                        </p:attrNameLst>
                                      </p:cBhvr>
                                      <p:to>
                                        <p:strVal val="hidden"/>
                                      </p:to>
                                    </p:set>
                                  </p:childTnLst>
                                </p:cTn>
                              </p:par>
                            </p:childTnLst>
                          </p:cTn>
                        </p:par>
                        <p:par>
                          <p:cTn id="169" fill="hold" nodeType="afterGroup">
                            <p:stCondLst>
                              <p:cond delay="10"/>
                            </p:stCondLst>
                            <p:childTnLst>
                              <p:par>
                                <p:cTn id="170" presetID="12" presetClass="exit" presetSubtype="1" fill="hold" nodeType="afterEffect">
                                  <p:stCondLst>
                                    <p:cond delay="0"/>
                                  </p:stCondLst>
                                  <p:childTnLst>
                                    <p:animEffect transition="out" filter="slide(fromTop)">
                                      <p:cBhvr>
                                        <p:cTn id="171" dur="1000"/>
                                        <p:tgtEl>
                                          <p:spTgt spid="438332"/>
                                        </p:tgtEl>
                                      </p:cBhvr>
                                    </p:animEffect>
                                    <p:set>
                                      <p:cBhvr>
                                        <p:cTn id="172" dur="1" fill="hold">
                                          <p:stCondLst>
                                            <p:cond delay="999"/>
                                          </p:stCondLst>
                                        </p:cTn>
                                        <p:tgtEl>
                                          <p:spTgt spid="438332"/>
                                        </p:tgtEl>
                                        <p:attrNameLst>
                                          <p:attrName>style.visibility</p:attrName>
                                        </p:attrNameLst>
                                      </p:cBhvr>
                                      <p:to>
                                        <p:strVal val="hidden"/>
                                      </p:to>
                                    </p:set>
                                  </p:childTnLst>
                                </p:cTn>
                              </p:par>
                            </p:childTnLst>
                          </p:cTn>
                        </p:par>
                        <p:par>
                          <p:cTn id="173" fill="hold" nodeType="afterGroup">
                            <p:stCondLst>
                              <p:cond delay="1010"/>
                            </p:stCondLst>
                            <p:childTnLst>
                              <p:par>
                                <p:cTn id="174" presetID="10" presetClass="entr" presetSubtype="0" fill="hold" grpId="5" nodeType="afterEffect">
                                  <p:stCondLst>
                                    <p:cond delay="490"/>
                                  </p:stCondLst>
                                  <p:childTnLst>
                                    <p:set>
                                      <p:cBhvr>
                                        <p:cTn id="175" dur="1" fill="hold">
                                          <p:stCondLst>
                                            <p:cond delay="0"/>
                                          </p:stCondLst>
                                        </p:cTn>
                                        <p:tgtEl>
                                          <p:spTgt spid="438335">
                                            <p:bg/>
                                          </p:spTgt>
                                        </p:tgtEl>
                                        <p:attrNameLst>
                                          <p:attrName>style.visibility</p:attrName>
                                        </p:attrNameLst>
                                      </p:cBhvr>
                                      <p:to>
                                        <p:strVal val="visible"/>
                                      </p:to>
                                    </p:set>
                                    <p:animEffect transition="in" filter="fade">
                                      <p:cBhvr>
                                        <p:cTn id="176" dur="500"/>
                                        <p:tgtEl>
                                          <p:spTgt spid="438335">
                                            <p:bg/>
                                          </p:spTgt>
                                        </p:tgtEl>
                                      </p:cBhvr>
                                    </p:animEffect>
                                  </p:childTnLst>
                                </p:cTn>
                              </p:par>
                            </p:childTnLst>
                          </p:cTn>
                        </p:par>
                        <p:par>
                          <p:cTn id="177" fill="hold" nodeType="afterGroup">
                            <p:stCondLst>
                              <p:cond delay="2000"/>
                            </p:stCondLst>
                            <p:childTnLst>
                              <p:par>
                                <p:cTn id="178" presetID="10" presetClass="entr" presetSubtype="0" fill="hold" grpId="4" nodeType="afterEffect">
                                  <p:stCondLst>
                                    <p:cond delay="0"/>
                                  </p:stCondLst>
                                  <p:iterate type="lt">
                                    <p:tmPct val="0"/>
                                  </p:iterate>
                                  <p:childTnLst>
                                    <p:set>
                                      <p:cBhvr>
                                        <p:cTn id="179" dur="1" fill="hold">
                                          <p:stCondLst>
                                            <p:cond delay="0"/>
                                          </p:stCondLst>
                                        </p:cTn>
                                        <p:tgtEl>
                                          <p:spTgt spid="438335">
                                            <p:txEl>
                                              <p:pRg st="0" end="0"/>
                                            </p:txEl>
                                          </p:spTgt>
                                        </p:tgtEl>
                                        <p:attrNameLst>
                                          <p:attrName>style.visibility</p:attrName>
                                        </p:attrNameLst>
                                      </p:cBhvr>
                                      <p:to>
                                        <p:strVal val="visible"/>
                                      </p:to>
                                    </p:set>
                                    <p:animEffect transition="in" filter="fade">
                                      <p:cBhvr>
                                        <p:cTn id="180" dur="500"/>
                                        <p:tgtEl>
                                          <p:spTgt spid="438335">
                                            <p:txEl>
                                              <p:pRg st="0" end="0"/>
                                            </p:txEl>
                                          </p:spTgt>
                                        </p:tgtEl>
                                      </p:cBhvr>
                                    </p:animEffect>
                                  </p:childTnLst>
                                </p:cTn>
                              </p:par>
                            </p:childTnLst>
                          </p:cTn>
                        </p:par>
                        <p:par>
                          <p:cTn id="181" fill="hold" nodeType="afterGroup">
                            <p:stCondLst>
                              <p:cond delay="2500"/>
                            </p:stCondLst>
                            <p:childTnLst>
                              <p:par>
                                <p:cTn id="182" presetID="27" presetClass="entr" presetSubtype="0" fill="hold" grpId="3" nodeType="afterEffect">
                                  <p:stCondLst>
                                    <p:cond delay="0"/>
                                  </p:stCondLst>
                                  <p:iterate type="lt">
                                    <p:tmPct val="50000"/>
                                  </p:iterate>
                                  <p:childTnLst>
                                    <p:set>
                                      <p:cBhvr>
                                        <p:cTn id="183"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84"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85"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86"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87" restart="whenNotActive" fill="hold" evtFilter="cancelBubble" nodeType="interactiveSeq">
                <p:stCondLst>
                  <p:cond evt="onClick" delay="0">
                    <p:tgtEl>
                      <p:spTgt spid="438336"/>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3" presetClass="entr" presetSubtype="0" fill="hold" grpId="1" nodeType="clickEffect">
                                  <p:stCondLst>
                                    <p:cond delay="0"/>
                                  </p:stCondLst>
                                  <p:childTnLst>
                                    <p:set>
                                      <p:cBhvr>
                                        <p:cTn id="191" dur="1" fill="hold">
                                          <p:stCondLst>
                                            <p:cond delay="0"/>
                                          </p:stCondLst>
                                        </p:cTn>
                                        <p:tgtEl>
                                          <p:spTgt spid="438286"/>
                                        </p:tgtEl>
                                        <p:attrNameLst>
                                          <p:attrName>style.visibility</p:attrName>
                                        </p:attrNameLst>
                                      </p:cBhvr>
                                      <p:to>
                                        <p:strVal val="visible"/>
                                      </p:to>
                                    </p:set>
                                  </p:childTnLst>
                                </p:cTn>
                              </p:par>
                              <p:par>
                                <p:cTn id="192" presetID="3" presetClass="exit" presetSubtype="0" fill="hold" grpId="2" nodeType="withEffect">
                                  <p:stCondLst>
                                    <p:cond delay="0"/>
                                  </p:stCondLst>
                                  <p:childTnLst>
                                    <p:set>
                                      <p:cBhvr>
                                        <p:cTn id="193" dur="1" fill="hold">
                                          <p:stCondLst>
                                            <p:cond delay="0"/>
                                          </p:stCondLst>
                                        </p:cTn>
                                        <p:tgtEl>
                                          <p:spTgt spid="438287"/>
                                        </p:tgtEl>
                                        <p:attrNameLst>
                                          <p:attrName>style.visibility</p:attrName>
                                        </p:attrNameLst>
                                      </p:cBhvr>
                                      <p:to>
                                        <p:strVal val="hidden"/>
                                      </p:to>
                                    </p:set>
                                  </p:childTnLst>
                                </p:cTn>
                              </p:par>
                              <p:par>
                                <p:cTn id="194" presetID="3" presetClass="exit" presetSubtype="0" fill="hold" grpId="1" nodeType="withEffect">
                                  <p:stCondLst>
                                    <p:cond delay="0"/>
                                  </p:stCondLst>
                                  <p:childTnLst>
                                    <p:set>
                                      <p:cBhvr>
                                        <p:cTn id="195" dur="1" fill="hold">
                                          <p:stCondLst>
                                            <p:cond delay="0"/>
                                          </p:stCondLst>
                                        </p:cTn>
                                        <p:tgtEl>
                                          <p:spTgt spid="438288"/>
                                        </p:tgtEl>
                                        <p:attrNameLst>
                                          <p:attrName>style.visibility</p:attrName>
                                        </p:attrNameLst>
                                      </p:cBhvr>
                                      <p:to>
                                        <p:strVal val="hidden"/>
                                      </p:to>
                                    </p:set>
                                  </p:childTnLst>
                                </p:cTn>
                              </p:par>
                              <p:par>
                                <p:cTn id="196" presetID="3" presetClass="exit" presetSubtype="0" fill="hold" grpId="1" nodeType="withEffect">
                                  <p:stCondLst>
                                    <p:cond delay="0"/>
                                  </p:stCondLst>
                                  <p:childTnLst>
                                    <p:set>
                                      <p:cBhvr>
                                        <p:cTn id="197" dur="1" fill="hold">
                                          <p:stCondLst>
                                            <p:cond delay="0"/>
                                          </p:stCondLst>
                                        </p:cTn>
                                        <p:tgtEl>
                                          <p:spTgt spid="438283"/>
                                        </p:tgtEl>
                                        <p:attrNameLst>
                                          <p:attrName>style.visibility</p:attrName>
                                        </p:attrNameLst>
                                      </p:cBhvr>
                                      <p:to>
                                        <p:strVal val="hidden"/>
                                      </p:to>
                                    </p:set>
                                  </p:childTnLst>
                                </p:cTn>
                              </p:par>
                              <p:par>
                                <p:cTn id="198" presetID="3" presetClass="exit" presetSubtype="0" fill="hold" grpId="1" nodeType="withEffect">
                                  <p:stCondLst>
                                    <p:cond delay="0"/>
                                  </p:stCondLst>
                                  <p:childTnLst>
                                    <p:set>
                                      <p:cBhvr>
                                        <p:cTn id="199" dur="1" fill="hold">
                                          <p:stCondLst>
                                            <p:cond delay="0"/>
                                          </p:stCondLst>
                                        </p:cTn>
                                        <p:tgtEl>
                                          <p:spTgt spid="438284"/>
                                        </p:tgtEl>
                                        <p:attrNameLst>
                                          <p:attrName>style.visibility</p:attrName>
                                        </p:attrNameLst>
                                      </p:cBhvr>
                                      <p:to>
                                        <p:strVal val="hidden"/>
                                      </p:to>
                                    </p:set>
                                  </p:childTnLst>
                                </p:cTn>
                              </p:par>
                              <p:par>
                                <p:cTn id="200" presetID="3" presetClass="exit" presetSubtype="0" fill="hold" grpId="1" nodeType="withEffect">
                                  <p:stCondLst>
                                    <p:cond delay="0"/>
                                  </p:stCondLst>
                                  <p:childTnLst>
                                    <p:set>
                                      <p:cBhvr>
                                        <p:cTn id="201"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202" restart="whenNotActive" fill="hold" evtFilter="cancelBubble" nodeType="interactiveSeq">
                <p:stCondLst>
                  <p:cond evt="onClick" delay="0">
                    <p:tgtEl>
                      <p:spTgt spid="78"/>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0" nodeType="afterEffect">
                                  <p:stCondLst>
                                    <p:cond delay="0"/>
                                  </p:stCondLst>
                                  <p:iterate type="lt">
                                    <p:tmPct val="0"/>
                                  </p:iterate>
                                  <p:childTnLst>
                                    <p:animEffect transition="out" filter="fade">
                                      <p:cBhvr>
                                        <p:cTn id="206" dur="500"/>
                                        <p:tgtEl>
                                          <p:spTgt spid="438335">
                                            <p:txEl>
                                              <p:pRg st="0" end="0"/>
                                            </p:txEl>
                                          </p:spTgt>
                                        </p:tgtEl>
                                      </p:cBhvr>
                                    </p:animEffect>
                                    <p:set>
                                      <p:cBhvr>
                                        <p:cTn id="207" dur="1" fill="hold">
                                          <p:stCondLst>
                                            <p:cond delay="499"/>
                                          </p:stCondLst>
                                        </p:cTn>
                                        <p:tgtEl>
                                          <p:spTgt spid="438335">
                                            <p:txEl>
                                              <p:pRg st="0" end="0"/>
                                            </p:txEl>
                                          </p:spTgt>
                                        </p:tgtEl>
                                        <p:attrNameLst>
                                          <p:attrName>style.visibility</p:attrName>
                                        </p:attrNameLst>
                                      </p:cBhvr>
                                      <p:to>
                                        <p:strVal val="hidden"/>
                                      </p:to>
                                    </p:set>
                                  </p:childTnLst>
                                </p:cTn>
                              </p:par>
                            </p:childTnLst>
                          </p:cTn>
                        </p:par>
                        <p:par>
                          <p:cTn id="208" fill="hold">
                            <p:stCondLst>
                              <p:cond delay="500"/>
                            </p:stCondLst>
                            <p:childTnLst>
                              <p:par>
                                <p:cTn id="209" presetID="10" presetClass="exit" presetSubtype="0" fill="hold" grpId="0" nodeType="afterEffect">
                                  <p:stCondLst>
                                    <p:cond delay="0"/>
                                  </p:stCondLst>
                                  <p:iterate type="lt">
                                    <p:tmPct val="0"/>
                                  </p:iterate>
                                  <p:childTnLst>
                                    <p:animEffect transition="out" filter="fade">
                                      <p:cBhvr>
                                        <p:cTn id="210" dur="500"/>
                                        <p:tgtEl>
                                          <p:spTgt spid="438335">
                                            <p:bg/>
                                          </p:spTgt>
                                        </p:tgtEl>
                                      </p:cBhvr>
                                    </p:animEffect>
                                    <p:set>
                                      <p:cBhvr>
                                        <p:cTn id="211"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0" grpId="0" animBg="1"/>
      <p:bldP spid="438281"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294" grpId="0" animBg="1"/>
      <p:bldP spid="438295"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34</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29</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9</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6</a:t>
            </a:r>
          </a:p>
        </p:txBody>
      </p:sp>
      <p:sp>
        <p:nvSpPr>
          <p:cNvPr id="438280" name="Rectangle 8" descr="Small grid">
            <a:hlinkClick r:id="" action="ppaction://macro?name=Score_6"/>
          </p:cNvPr>
          <p:cNvSpPr>
            <a:spLocks noChangeAspect="1" noChangeArrowheads="1"/>
          </p:cNvSpPr>
          <p:nvPr/>
        </p:nvSpPr>
        <p:spPr bwMode="auto">
          <a:xfrm>
            <a:off x="74263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a:t>
            </a:r>
          </a:p>
        </p:txBody>
      </p:sp>
      <p:sp>
        <p:nvSpPr>
          <p:cNvPr id="438281" name="Rectangle 9" descr="Small grid">
            <a:hlinkClick r:id="" action="ppaction://macro?name=Score_7"/>
          </p:cNvPr>
          <p:cNvSpPr>
            <a:spLocks noChangeAspect="1" noChangeArrowheads="1"/>
          </p:cNvSpPr>
          <p:nvPr/>
        </p:nvSpPr>
        <p:spPr bwMode="auto">
          <a:xfrm>
            <a:off x="74263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2" name="Rectangle 10" descr="Small grid">
            <a:hlinkClick r:id="" action="ppaction://macro?name=Score_8"/>
          </p:cNvPr>
          <p:cNvSpPr>
            <a:spLocks noChangeAspect="1" noChangeArrowheads="1"/>
          </p:cNvSpPr>
          <p:nvPr/>
        </p:nvSpPr>
        <p:spPr bwMode="auto">
          <a:xfrm>
            <a:off x="74263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Strike</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Winner</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Shake hands</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Score</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Good job</a:t>
            </a:r>
          </a:p>
        </p:txBody>
      </p:sp>
      <p:sp>
        <p:nvSpPr>
          <p:cNvPr id="438294" name="Rectangle 22" descr="Small grid"/>
          <p:cNvSpPr>
            <a:spLocks noChangeAspect="1" noChangeArrowheads="1"/>
          </p:cNvSpPr>
          <p:nvPr/>
        </p:nvSpPr>
        <p:spPr bwMode="auto">
          <a:xfrm>
            <a:off x="46704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Nice try</a:t>
            </a:r>
          </a:p>
        </p:txBody>
      </p:sp>
      <p:sp>
        <p:nvSpPr>
          <p:cNvPr id="438295" name="Rectangle 23" descr="Small grid"/>
          <p:cNvSpPr>
            <a:spLocks noChangeAspect="1" noChangeArrowheads="1"/>
          </p:cNvSpPr>
          <p:nvPr/>
        </p:nvSpPr>
        <p:spPr bwMode="auto">
          <a:xfrm>
            <a:off x="46704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300" dirty="0">
              <a:solidFill>
                <a:schemeClr val="bg1"/>
              </a:solidFill>
              <a:effectLst/>
              <a:latin typeface="Impact" pitchFamily="34" charset="0"/>
            </a:endParaRPr>
          </a:p>
        </p:txBody>
      </p:sp>
      <p:sp>
        <p:nvSpPr>
          <p:cNvPr id="438296" name="Rectangle 24" descr="Small grid"/>
          <p:cNvSpPr>
            <a:spLocks noChangeAspect="1" noChangeArrowheads="1"/>
          </p:cNvSpPr>
          <p:nvPr/>
        </p:nvSpPr>
        <p:spPr bwMode="auto">
          <a:xfrm>
            <a:off x="46704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3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4" name="Picture 32" descr="8">
            <a:hlinkClick r:id="" action="ppaction://macro?name=Score_8"/>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469938"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5"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7"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8"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9"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20"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9</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word that they use at a sporting event that is also used on Family Feud?</a:t>
            </a:r>
          </a:p>
        </p:txBody>
      </p:sp>
      <p:pic>
        <p:nvPicPr>
          <p:cNvPr id="78" name="Picture 100">
            <a:hlinkClick r:id="" action="ppaction://macro?name=Begin_Round"/>
          </p:cNvPr>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60567"/>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childTnLst>
                          </p:cTn>
                        </p:par>
                        <p:par>
                          <p:cTn id="22" fill="hold">
                            <p:stCondLst>
                              <p:cond delay="10"/>
                            </p:stCondLst>
                            <p:childTnLst>
                              <p:par>
                                <p:cTn id="23" presetID="1" presetClass="entr" presetSubtype="0" fill="hold" grpId="0" nodeType="afterEffect">
                                  <p:stCondLst>
                                    <p:cond delay="0"/>
                                  </p:stCondLst>
                                  <p:childTnLst>
                                    <p:set>
                                      <p:cBhvr>
                                        <p:cTn id="24" dur="1" fill="hold">
                                          <p:stCondLst>
                                            <p:cond delay="0"/>
                                          </p:stCondLst>
                                        </p:cTn>
                                        <p:tgtEl>
                                          <p:spTgt spid="438294"/>
                                        </p:tgtEl>
                                        <p:attrNameLst>
                                          <p:attrName>style.visibility</p:attrName>
                                        </p:attrNameLst>
                                      </p:cBhvr>
                                      <p:to>
                                        <p:strVal val="visible"/>
                                      </p:to>
                                    </p:set>
                                  </p:childTnLst>
                                </p:cTn>
                              </p:par>
                            </p:childTnLst>
                          </p:cTn>
                        </p:par>
                        <p:par>
                          <p:cTn id="25" fill="hold">
                            <p:stCondLst>
                              <p:cond delay="10"/>
                            </p:stCondLst>
                            <p:childTnLst>
                              <p:par>
                                <p:cTn id="26" presetID="1" presetClass="entr" presetSubtype="0" fill="hold" grpId="0" nodeType="afterEffect">
                                  <p:stCondLst>
                                    <p:cond delay="0"/>
                                  </p:stCondLst>
                                  <p:childTnLst>
                                    <p:set>
                                      <p:cBhvr>
                                        <p:cTn id="27" dur="1" fill="hold">
                                          <p:stCondLst>
                                            <p:cond delay="0"/>
                                          </p:stCondLst>
                                        </p:cTn>
                                        <p:tgtEl>
                                          <p:spTgt spid="438295"/>
                                        </p:tgtEl>
                                        <p:attrNameLst>
                                          <p:attrName>style.visibility</p:attrName>
                                        </p:attrNameLst>
                                      </p:cBhvr>
                                      <p:to>
                                        <p:strVal val="visible"/>
                                      </p:to>
                                    </p:set>
                                  </p:childTnLst>
                                </p:cTn>
                              </p:par>
                            </p:childTnLst>
                          </p:cTn>
                        </p:par>
                        <p:par>
                          <p:cTn id="28" fill="hold">
                            <p:stCondLst>
                              <p:cond delay="10"/>
                            </p:stCondLst>
                            <p:childTnLst>
                              <p:par>
                                <p:cTn id="29" presetID="1" presetClass="entr" presetSubtype="0" fill="hold" grpId="0" nodeType="afterEffect">
                                  <p:stCondLst>
                                    <p:cond delay="0"/>
                                  </p:stCondLst>
                                  <p:childTnLst>
                                    <p:set>
                                      <p:cBhvr>
                                        <p:cTn id="30" dur="1" fill="hold">
                                          <p:stCondLst>
                                            <p:cond delay="0"/>
                                          </p:stCondLst>
                                        </p:cTn>
                                        <p:tgtEl>
                                          <p:spTgt spid="4382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82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82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82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82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82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82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82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8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3828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42" presetClass="path" presetSubtype="0" fill="hold" nodeType="withEffect">
                                  <p:stCondLst>
                                    <p:cond delay="0"/>
                                  </p:stCondLst>
                                  <p:childTnLst>
                                    <p:animMotion origin="layout" path="M -0.69688 0.34699 L -0.69688 0.34699 " pathEditMode="fixed" rAng="0" ptsTypes="AA">
                                      <p:cBhvr>
                                        <p:cTn id="53" dur="10" fill="hold"/>
                                        <p:tgtEl>
                                          <p:spTgt spid="438327"/>
                                        </p:tgtEl>
                                        <p:attrNameLst>
                                          <p:attrName>ppt_x</p:attrName>
                                          <p:attrName>ppt_y</p:attrName>
                                        </p:attrNameLst>
                                      </p:cBhvr>
                                      <p:rCtr x="0" y="0"/>
                                    </p:animMotion>
                                  </p:childTnLst>
                                </p:cTn>
                              </p:par>
                              <p:par>
                                <p:cTn id="54" presetID="3" presetClass="entr" presetSubtype="0" fill="hold" grpId="0" nodeType="withEffect">
                                  <p:stCondLst>
                                    <p:cond delay="0"/>
                                  </p:stCondLst>
                                  <p:childTnLst>
                                    <p:set>
                                      <p:cBhvr>
                                        <p:cTn id="55" dur="1" fill="hold">
                                          <p:stCondLst>
                                            <p:cond delay="0"/>
                                          </p:stCondLst>
                                        </p:cTn>
                                        <p:tgtEl>
                                          <p:spTgt spid="438283"/>
                                        </p:tgtEl>
                                        <p:attrNameLst>
                                          <p:attrName>style.visibility</p:attrName>
                                        </p:attrNameLst>
                                      </p:cBhvr>
                                      <p:to>
                                        <p:strVal val="visible"/>
                                      </p:to>
                                    </p:set>
                                  </p:childTnLst>
                                </p:cTn>
                              </p:par>
                              <p:par>
                                <p:cTn id="56" presetID="3" presetClass="exit" presetSubtype="0" fill="hold" grpId="0" nodeType="withEffect">
                                  <p:stCondLst>
                                    <p:cond delay="0"/>
                                  </p:stCondLst>
                                  <p:childTnLst>
                                    <p:set>
                                      <p:cBhvr>
                                        <p:cTn id="57" dur="1" fill="hold">
                                          <p:stCondLst>
                                            <p:cond delay="0"/>
                                          </p:stCondLst>
                                        </p:cTn>
                                        <p:tgtEl>
                                          <p:spTgt spid="438286"/>
                                        </p:tgtEl>
                                        <p:attrNameLst>
                                          <p:attrName>style.visibility</p:attrName>
                                        </p:attrNameLst>
                                      </p:cBhvr>
                                      <p:to>
                                        <p:strVal val="hidden"/>
                                      </p:to>
                                    </p:set>
                                  </p:childTnLst>
                                </p:cTn>
                              </p:par>
                              <p:par>
                                <p:cTn id="58" presetID="3" presetClass="entr" presetSubtype="0" fill="hold" grpId="0" nodeType="withEffect">
                                  <p:stCondLst>
                                    <p:cond delay="0"/>
                                  </p:stCondLst>
                                  <p:childTnLst>
                                    <p:set>
                                      <p:cBhvr>
                                        <p:cTn id="59" dur="1" fill="hold">
                                          <p:stCondLst>
                                            <p:cond delay="0"/>
                                          </p:stCondLst>
                                        </p:cTn>
                                        <p:tgtEl>
                                          <p:spTgt spid="438287"/>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438327"/>
                                        </p:tgtEl>
                                        <p:attrNameLst>
                                          <p:attrName>style.visibility</p:attrName>
                                        </p:attrNameLst>
                                      </p:cBhvr>
                                      <p:to>
                                        <p:strVal val="visible"/>
                                      </p:to>
                                    </p:set>
                                    <p:animEffect transition="in" filter="fade">
                                      <p:cBhvr>
                                        <p:cTn id="62" dur="200"/>
                                        <p:tgtEl>
                                          <p:spTgt spid="438327"/>
                                        </p:tgtEl>
                                      </p:cBhvr>
                                    </p:animEffect>
                                  </p:childTnLst>
                                  <p:subTnLst>
                                    <p:audio>
                                      <p:cMediaNode>
                                        <p:cTn display="0" masterRel="sameClick">
                                          <p:stCondLst>
                                            <p:cond evt="begin" delay="0">
                                              <p:tn val="60"/>
                                            </p:cond>
                                          </p:stCondLst>
                                          <p:endCondLst>
                                            <p:cond evt="onStopAudio" delay="0">
                                              <p:tgtEl>
                                                <p:sldTgt/>
                                              </p:tgtEl>
                                            </p:cond>
                                          </p:endCondLst>
                                        </p:cTn>
                                        <p:tgtEl>
                                          <p:sndTgt r:embed="rId4" name="Buzzer.wav"/>
                                        </p:tgtEl>
                                      </p:cMediaNode>
                                    </p:audio>
                                  </p:subTnLst>
                                </p:cTn>
                              </p:par>
                            </p:childTnLst>
                          </p:cTn>
                        </p:par>
                        <p:par>
                          <p:cTn id="63" fill="hold" nodeType="afterGroup">
                            <p:stCondLst>
                              <p:cond delay="200"/>
                            </p:stCondLst>
                            <p:childTnLst>
                              <p:par>
                                <p:cTn id="64" presetID="10" presetClass="exit" presetSubtype="0" fill="hold" nodeType="afterEffect">
                                  <p:stCondLst>
                                    <p:cond delay="500"/>
                                  </p:stCondLst>
                                  <p:childTnLst>
                                    <p:animEffect transition="out" filter="fade">
                                      <p:cBhvr>
                                        <p:cTn id="65" dur="200"/>
                                        <p:tgtEl>
                                          <p:spTgt spid="438327"/>
                                        </p:tgtEl>
                                      </p:cBhvr>
                                    </p:animEffect>
                                    <p:set>
                                      <p:cBhvr>
                                        <p:cTn id="6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67" restart="whenNotActive" fill="hold" evtFilter="cancelBubble" nodeType="interactiveSeq">
                <p:stCondLst>
                  <p:cond evt="onClick" delay="0">
                    <p:tgtEl>
                      <p:spTgt spid="438287"/>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42" presetClass="path" presetSubtype="0" fill="hold" nodeType="withEffect">
                                  <p:stCondLst>
                                    <p:cond delay="0"/>
                                  </p:stCondLst>
                                  <p:childTnLst>
                                    <p:animMotion origin="layout" path="M -0.84723 0.34699 L -0.84723 0.34699 " pathEditMode="fixed" rAng="0" ptsTypes="AA">
                                      <p:cBhvr>
                                        <p:cTn id="71" dur="10" fill="hold"/>
                                        <p:tgtEl>
                                          <p:spTgt spid="438318"/>
                                        </p:tgtEl>
                                        <p:attrNameLst>
                                          <p:attrName>ppt_x</p:attrName>
                                          <p:attrName>ppt_y</p:attrName>
                                        </p:attrNameLst>
                                      </p:cBhvr>
                                      <p:rCtr x="0" y="0"/>
                                    </p:animMotion>
                                  </p:childTnLst>
                                </p:cTn>
                              </p:par>
                              <p:par>
                                <p:cTn id="72" presetID="3" presetClass="entr" presetSubtype="0" fill="hold" grpId="0" nodeType="withEffect">
                                  <p:stCondLst>
                                    <p:cond delay="0"/>
                                  </p:stCondLst>
                                  <p:childTnLst>
                                    <p:set>
                                      <p:cBhvr>
                                        <p:cTn id="73" dur="1" fill="hold">
                                          <p:stCondLst>
                                            <p:cond delay="0"/>
                                          </p:stCondLst>
                                        </p:cTn>
                                        <p:tgtEl>
                                          <p:spTgt spid="438284"/>
                                        </p:tgtEl>
                                        <p:attrNameLst>
                                          <p:attrName>style.visibility</p:attrName>
                                        </p:attrNameLst>
                                      </p:cBhvr>
                                      <p:to>
                                        <p:strVal val="visible"/>
                                      </p:to>
                                    </p:set>
                                  </p:childTnLst>
                                </p:cTn>
                              </p:par>
                              <p:par>
                                <p:cTn id="74" presetID="3" presetClass="exit" presetSubtype="0" fill="hold" grpId="1" nodeType="withEffect">
                                  <p:stCondLst>
                                    <p:cond delay="0"/>
                                  </p:stCondLst>
                                  <p:childTnLst>
                                    <p:set>
                                      <p:cBhvr>
                                        <p:cTn id="75" dur="1" fill="hold">
                                          <p:stCondLst>
                                            <p:cond delay="0"/>
                                          </p:stCondLst>
                                        </p:cTn>
                                        <p:tgtEl>
                                          <p:spTgt spid="438287"/>
                                        </p:tgtEl>
                                        <p:attrNameLst>
                                          <p:attrName>style.visibility</p:attrName>
                                        </p:attrNameLst>
                                      </p:cBhvr>
                                      <p:to>
                                        <p:strVal val="hidden"/>
                                      </p:to>
                                    </p:set>
                                  </p:childTnLst>
                                </p:cTn>
                              </p:par>
                              <p:par>
                                <p:cTn id="76" presetID="3" presetClass="entr" presetSubtype="0" fill="hold" grpId="0" nodeType="withEffect">
                                  <p:stCondLst>
                                    <p:cond delay="0"/>
                                  </p:stCondLst>
                                  <p:childTnLst>
                                    <p:set>
                                      <p:cBhvr>
                                        <p:cTn id="77" dur="1" fill="hold">
                                          <p:stCondLst>
                                            <p:cond delay="0"/>
                                          </p:stCondLst>
                                        </p:cTn>
                                        <p:tgtEl>
                                          <p:spTgt spid="438288"/>
                                        </p:tgtEl>
                                        <p:attrNameLst>
                                          <p:attrName>style.visibility</p:attrName>
                                        </p:attrNameLst>
                                      </p:cBhvr>
                                      <p:to>
                                        <p:strVal val="visible"/>
                                      </p:to>
                                    </p:set>
                                  </p:childTnLst>
                                </p:cTn>
                              </p:par>
                              <p:par>
                                <p:cTn id="78" presetID="10" presetClass="entr" presetSubtype="0" fill="hold" nodeType="withEffect">
                                  <p:stCondLst>
                                    <p:cond delay="0"/>
                                  </p:stCondLst>
                                  <p:childTnLst>
                                    <p:set>
                                      <p:cBhvr>
                                        <p:cTn id="79" dur="1" fill="hold">
                                          <p:stCondLst>
                                            <p:cond delay="0"/>
                                          </p:stCondLst>
                                        </p:cTn>
                                        <p:tgtEl>
                                          <p:spTgt spid="438318"/>
                                        </p:tgtEl>
                                        <p:attrNameLst>
                                          <p:attrName>style.visibility</p:attrName>
                                        </p:attrNameLst>
                                      </p:cBhvr>
                                      <p:to>
                                        <p:strVal val="visible"/>
                                      </p:to>
                                    </p:set>
                                    <p:animEffect transition="in" filter="fade">
                                      <p:cBhvr>
                                        <p:cTn id="80" dur="200"/>
                                        <p:tgtEl>
                                          <p:spTgt spid="438318"/>
                                        </p:tgtEl>
                                      </p:cBhvr>
                                    </p:animEffect>
                                  </p:childTnLst>
                                  <p:subTnLst>
                                    <p:audio>
                                      <p:cMediaNode>
                                        <p:cTn display="0" masterRel="sameClick">
                                          <p:stCondLst>
                                            <p:cond evt="begin" delay="0">
                                              <p:tn val="78"/>
                                            </p:cond>
                                          </p:stCondLst>
                                          <p:endCondLst>
                                            <p:cond evt="onStopAudio" delay="0">
                                              <p:tgtEl>
                                                <p:sldTgt/>
                                              </p:tgtEl>
                                            </p:cond>
                                          </p:endCondLst>
                                        </p:cTn>
                                        <p:tgtEl>
                                          <p:sndTgt r:embed="rId4" name="Buzzer.wav"/>
                                        </p:tgtEl>
                                      </p:cMediaNode>
                                    </p:audio>
                                  </p:subTnLst>
                                </p:cTn>
                              </p:par>
                            </p:childTnLst>
                          </p:cTn>
                        </p:par>
                        <p:par>
                          <p:cTn id="81" fill="hold" nodeType="afterGroup">
                            <p:stCondLst>
                              <p:cond delay="200"/>
                            </p:stCondLst>
                            <p:childTnLst>
                              <p:par>
                                <p:cTn id="82" presetID="10" presetClass="exit" presetSubtype="0" fill="hold" nodeType="afterEffect">
                                  <p:stCondLst>
                                    <p:cond delay="500"/>
                                  </p:stCondLst>
                                  <p:childTnLst>
                                    <p:animEffect transition="out" filter="fade">
                                      <p:cBhvr>
                                        <p:cTn id="83" dur="200"/>
                                        <p:tgtEl>
                                          <p:spTgt spid="438318"/>
                                        </p:tgtEl>
                                      </p:cBhvr>
                                    </p:animEffect>
                                    <p:set>
                                      <p:cBhvr>
                                        <p:cTn id="8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85" restart="whenNotActive" fill="hold" evtFilter="cancelBubble" nodeType="interactiveSeq">
                <p:stCondLst>
                  <p:cond evt="onClick" delay="0">
                    <p:tgtEl>
                      <p:spTgt spid="43828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42" presetClass="path" presetSubtype="0" fill="hold" nodeType="withEffect">
                                  <p:stCondLst>
                                    <p:cond delay="0"/>
                                  </p:stCondLst>
                                  <p:childTnLst>
                                    <p:animMotion origin="layout" path="M -0.99688 0.34699 L -0.99688 0.34699 " pathEditMode="fixed" rAng="0" ptsTypes="AA">
                                      <p:cBhvr>
                                        <p:cTn id="89" dur="10" fill="hold"/>
                                        <p:tgtEl>
                                          <p:spTgt spid="438305"/>
                                        </p:tgtEl>
                                        <p:attrNameLst>
                                          <p:attrName>ppt_x</p:attrName>
                                          <p:attrName>ppt_y</p:attrName>
                                        </p:attrNameLst>
                                      </p:cBhvr>
                                      <p:rCtr x="0" y="0"/>
                                    </p:animMotion>
                                  </p:childTnLst>
                                </p:cTn>
                              </p:par>
                              <p:par>
                                <p:cTn id="90" presetID="3" presetClass="entr" presetSubtype="0" fill="hold" grpId="0" nodeType="withEffect">
                                  <p:stCondLst>
                                    <p:cond delay="0"/>
                                  </p:stCondLst>
                                  <p:childTnLst>
                                    <p:set>
                                      <p:cBhvr>
                                        <p:cTn id="91" dur="1" fill="hold">
                                          <p:stCondLst>
                                            <p:cond delay="0"/>
                                          </p:stCondLst>
                                        </p:cTn>
                                        <p:tgtEl>
                                          <p:spTgt spid="438285"/>
                                        </p:tgtEl>
                                        <p:attrNameLst>
                                          <p:attrName>style.visibility</p:attrName>
                                        </p:attrNameLst>
                                      </p:cBhvr>
                                      <p:to>
                                        <p:strVal val="visible"/>
                                      </p:to>
                                    </p:set>
                                  </p:childTnLst>
                                </p:cTn>
                              </p:par>
                              <p:par>
                                <p:cTn id="92" presetID="10" presetClass="entr" presetSubtype="0" fill="hold" nodeType="withEffect">
                                  <p:stCondLst>
                                    <p:cond delay="0"/>
                                  </p:stCondLst>
                                  <p:childTnLst>
                                    <p:set>
                                      <p:cBhvr>
                                        <p:cTn id="93" dur="1" fill="hold">
                                          <p:stCondLst>
                                            <p:cond delay="0"/>
                                          </p:stCondLst>
                                        </p:cTn>
                                        <p:tgtEl>
                                          <p:spTgt spid="438305"/>
                                        </p:tgtEl>
                                        <p:attrNameLst>
                                          <p:attrName>style.visibility</p:attrName>
                                        </p:attrNameLst>
                                      </p:cBhvr>
                                      <p:to>
                                        <p:strVal val="visible"/>
                                      </p:to>
                                    </p:set>
                                    <p:animEffect transition="in" filter="fade">
                                      <p:cBhvr>
                                        <p:cTn id="94" dur="200"/>
                                        <p:tgtEl>
                                          <p:spTgt spid="438305"/>
                                        </p:tgtEl>
                                      </p:cBhvr>
                                    </p:animEffect>
                                  </p:childTnLst>
                                  <p:subTnLst>
                                    <p:audio>
                                      <p:cMediaNode>
                                        <p:cTn display="0" masterRel="sameClick">
                                          <p:stCondLst>
                                            <p:cond evt="begin" delay="0">
                                              <p:tn val="92"/>
                                            </p:cond>
                                          </p:stCondLst>
                                          <p:endCondLst>
                                            <p:cond evt="onStopAudio" delay="0">
                                              <p:tgtEl>
                                                <p:sldTgt/>
                                              </p:tgtEl>
                                            </p:cond>
                                          </p:endCondLst>
                                        </p:cTn>
                                        <p:tgtEl>
                                          <p:sndTgt r:embed="rId4" name="Buzzer.wav"/>
                                        </p:tgtEl>
                                      </p:cMediaNode>
                                    </p:audio>
                                  </p:subTnLst>
                                </p:cTn>
                              </p:par>
                            </p:childTnLst>
                          </p:cTn>
                        </p:par>
                        <p:par>
                          <p:cTn id="95" fill="hold" nodeType="afterGroup">
                            <p:stCondLst>
                              <p:cond delay="200"/>
                            </p:stCondLst>
                            <p:childTnLst>
                              <p:par>
                                <p:cTn id="96" presetID="10" presetClass="exit" presetSubtype="0" fill="hold" nodeType="afterEffect">
                                  <p:stCondLst>
                                    <p:cond delay="500"/>
                                  </p:stCondLst>
                                  <p:childTnLst>
                                    <p:animEffect transition="out" filter="fade">
                                      <p:cBhvr>
                                        <p:cTn id="97" dur="200"/>
                                        <p:tgtEl>
                                          <p:spTgt spid="438305"/>
                                        </p:tgtEl>
                                      </p:cBhvr>
                                    </p:animEffect>
                                    <p:set>
                                      <p:cBhvr>
                                        <p:cTn id="9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99" restart="whenNotActive" fill="hold" evtFilter="cancelBubble" nodeType="interactiveSeq">
                <p:stCondLst>
                  <p:cond evt="onClick" delay="0">
                    <p:tgtEl>
                      <p:spTgt spid="438297"/>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2" presetClass="exit" presetSubtype="1" fill="hold" nodeType="clickEffect">
                                  <p:stCondLst>
                                    <p:cond delay="0"/>
                                  </p:stCondLst>
                                  <p:childTnLst>
                                    <p:animEffect transition="out" filter="slide(fromTop)">
                                      <p:cBhvr>
                                        <p:cTn id="103" dur="300"/>
                                        <p:tgtEl>
                                          <p:spTgt spid="438297"/>
                                        </p:tgtEl>
                                      </p:cBhvr>
                                    </p:animEffect>
                                    <p:set>
                                      <p:cBhvr>
                                        <p:cTn id="10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105" restart="whenNotActive" fill="hold" evtFilter="cancelBubble" nodeType="interactiveSeq">
                <p:stCondLst>
                  <p:cond evt="onClick" delay="0">
                    <p:tgtEl>
                      <p:spTgt spid="438298"/>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2" presetClass="exit" presetSubtype="1" fill="hold" nodeType="clickEffect">
                                  <p:stCondLst>
                                    <p:cond delay="0"/>
                                  </p:stCondLst>
                                  <p:childTnLst>
                                    <p:animEffect transition="out" filter="slide(fromTop)">
                                      <p:cBhvr>
                                        <p:cTn id="109" dur="300"/>
                                        <p:tgtEl>
                                          <p:spTgt spid="438298"/>
                                        </p:tgtEl>
                                      </p:cBhvr>
                                    </p:animEffect>
                                    <p:set>
                                      <p:cBhvr>
                                        <p:cTn id="110"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111" restart="whenNotActive" fill="hold" evtFilter="cancelBubble" nodeType="interactiveSeq">
                <p:stCondLst>
                  <p:cond evt="onClick" delay="0">
                    <p:tgtEl>
                      <p:spTgt spid="438299"/>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12" presetClass="exit" presetSubtype="1" fill="hold" nodeType="clickEffect">
                                  <p:stCondLst>
                                    <p:cond delay="0"/>
                                  </p:stCondLst>
                                  <p:childTnLst>
                                    <p:animEffect transition="out" filter="slide(fromTop)">
                                      <p:cBhvr>
                                        <p:cTn id="115" dur="300"/>
                                        <p:tgtEl>
                                          <p:spTgt spid="438299"/>
                                        </p:tgtEl>
                                      </p:cBhvr>
                                    </p:animEffect>
                                    <p:set>
                                      <p:cBhvr>
                                        <p:cTn id="116"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17" restart="whenNotActive" fill="hold" evtFilter="cancelBubble" nodeType="interactiveSeq">
                <p:stCondLst>
                  <p:cond evt="onClick" delay="0">
                    <p:tgtEl>
                      <p:spTgt spid="438300"/>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12" presetClass="exit" presetSubtype="1" fill="hold" nodeType="clickEffect">
                                  <p:stCondLst>
                                    <p:cond delay="0"/>
                                  </p:stCondLst>
                                  <p:childTnLst>
                                    <p:animEffect transition="out" filter="slide(fromTop)">
                                      <p:cBhvr>
                                        <p:cTn id="121" dur="300"/>
                                        <p:tgtEl>
                                          <p:spTgt spid="438300"/>
                                        </p:tgtEl>
                                      </p:cBhvr>
                                    </p:animEffect>
                                    <p:set>
                                      <p:cBhvr>
                                        <p:cTn id="122"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23" restart="whenNotActive" fill="hold" evtFilter="cancelBubble" nodeType="interactiveSeq">
                <p:stCondLst>
                  <p:cond evt="onClick" delay="0">
                    <p:tgtEl>
                      <p:spTgt spid="438301"/>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12" presetClass="exit" presetSubtype="1" fill="hold" nodeType="clickEffect">
                                  <p:stCondLst>
                                    <p:cond delay="0"/>
                                  </p:stCondLst>
                                  <p:childTnLst>
                                    <p:animEffect transition="out" filter="slide(fromTop)">
                                      <p:cBhvr>
                                        <p:cTn id="127" dur="300"/>
                                        <p:tgtEl>
                                          <p:spTgt spid="438301"/>
                                        </p:tgtEl>
                                      </p:cBhvr>
                                    </p:animEffect>
                                    <p:set>
                                      <p:cBhvr>
                                        <p:cTn id="128"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29" restart="whenNotActive" fill="hold" evtFilter="cancelBubble" nodeType="interactiveSeq">
                <p:stCondLst>
                  <p:cond evt="onClick" delay="0">
                    <p:tgtEl>
                      <p:spTgt spid="438302"/>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2" presetClass="exit" presetSubtype="1" fill="hold" nodeType="clickEffect">
                                  <p:stCondLst>
                                    <p:cond delay="0"/>
                                  </p:stCondLst>
                                  <p:childTnLst>
                                    <p:animEffect transition="out" filter="slide(fromTop)">
                                      <p:cBhvr>
                                        <p:cTn id="133" dur="400"/>
                                        <p:tgtEl>
                                          <p:spTgt spid="438302"/>
                                        </p:tgtEl>
                                      </p:cBhvr>
                                    </p:animEffect>
                                    <p:set>
                                      <p:cBhvr>
                                        <p:cTn id="134"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35" restart="whenNotActive" fill="hold" evtFilter="cancelBubble" nodeType="interactiveSeq">
                <p:stCondLst>
                  <p:cond evt="onClick" delay="0">
                    <p:tgtEl>
                      <p:spTgt spid="438303"/>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2" presetClass="exit" presetSubtype="1" fill="hold" nodeType="clickEffect">
                                  <p:stCondLst>
                                    <p:cond delay="0"/>
                                  </p:stCondLst>
                                  <p:childTnLst>
                                    <p:animEffect transition="out" filter="slide(fromTop)">
                                      <p:cBhvr>
                                        <p:cTn id="139" dur="300"/>
                                        <p:tgtEl>
                                          <p:spTgt spid="438303"/>
                                        </p:tgtEl>
                                      </p:cBhvr>
                                    </p:animEffect>
                                    <p:set>
                                      <p:cBhvr>
                                        <p:cTn id="140"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3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41" restart="whenNotActive" fill="hold" evtFilter="cancelBubble" nodeType="interactiveSeq">
                <p:stCondLst>
                  <p:cond evt="onClick" delay="0">
                    <p:tgtEl>
                      <p:spTgt spid="438304"/>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2" presetClass="exit" presetSubtype="1" fill="hold" nodeType="clickEffect">
                                  <p:stCondLst>
                                    <p:cond delay="0"/>
                                  </p:stCondLst>
                                  <p:childTnLst>
                                    <p:animEffect transition="out" filter="slide(fromTop)">
                                      <p:cBhvr>
                                        <p:cTn id="145" dur="300"/>
                                        <p:tgtEl>
                                          <p:spTgt spid="438304"/>
                                        </p:tgtEl>
                                      </p:cBhvr>
                                    </p:animEffect>
                                    <p:set>
                                      <p:cBhvr>
                                        <p:cTn id="146" dur="1" fill="hold">
                                          <p:stCondLst>
                                            <p:cond delay="299"/>
                                          </p:stCondLst>
                                        </p:cTn>
                                        <p:tgtEl>
                                          <p:spTgt spid="438304"/>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4"/>
                  </p:tgtEl>
                </p:cond>
              </p:nextCondLst>
            </p:seq>
            <p:seq concurrent="1" nextAc="seek">
              <p:cTn id="147" restart="whenNotActive" fill="hold" evtFilter="cancelBubble" nodeType="interactiveSeq">
                <p:stCondLst>
                  <p:cond evt="onClick" delay="0">
                    <p:tgtEl>
                      <p:spTgt spid="438331"/>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42" presetClass="path" presetSubtype="0" fill="hold" nodeType="clickEffect">
                                  <p:stCondLst>
                                    <p:cond delay="0"/>
                                  </p:stCondLst>
                                  <p:childTnLst>
                                    <p:animMotion origin="layout" path="M -0.97014 -0.19352 L -0.97014 -0.19352 " pathEditMode="fixed" rAng="0" ptsTypes="AA">
                                      <p:cBhvr>
                                        <p:cTn id="151" dur="10" fill="hold"/>
                                        <p:tgtEl>
                                          <p:spTgt spid="438297"/>
                                        </p:tgtEl>
                                        <p:attrNameLst>
                                          <p:attrName>ppt_x</p:attrName>
                                          <p:attrName>ppt_y</p:attrName>
                                        </p:attrNameLst>
                                      </p:cBhvr>
                                      <p:rCtr x="0" y="0"/>
                                    </p:animMotion>
                                  </p:childTnLst>
                                </p:cTn>
                              </p:par>
                              <p:par>
                                <p:cTn id="152" presetID="42" presetClass="path" presetSubtype="0" fill="hold" nodeType="withEffect">
                                  <p:stCondLst>
                                    <p:cond delay="0"/>
                                  </p:stCondLst>
                                  <p:childTnLst>
                                    <p:animMotion origin="layout" path="M -0.97014 -0.19352 L -0.97014 -0.19352 " pathEditMode="fixed" rAng="0" ptsTypes="AA">
                                      <p:cBhvr>
                                        <p:cTn id="153" dur="10" fill="hold"/>
                                        <p:tgtEl>
                                          <p:spTgt spid="438303"/>
                                        </p:tgtEl>
                                        <p:attrNameLst>
                                          <p:attrName>ppt_x</p:attrName>
                                          <p:attrName>ppt_y</p:attrName>
                                        </p:attrNameLst>
                                      </p:cBhvr>
                                      <p:rCtr x="0" y="0"/>
                                    </p:animMotion>
                                  </p:childTnLst>
                                </p:cTn>
                              </p:par>
                              <p:par>
                                <p:cTn id="154" presetID="42" presetClass="path" presetSubtype="0" fill="hold" nodeType="withEffect">
                                  <p:stCondLst>
                                    <p:cond delay="0"/>
                                  </p:stCondLst>
                                  <p:childTnLst>
                                    <p:animMotion origin="layout" path="M -0.97014 -0.19353 L -0.97014 -0.19353 " pathEditMode="fixed" rAng="0" ptsTypes="AA">
                                      <p:cBhvr>
                                        <p:cTn id="155" dur="10" fill="hold"/>
                                        <p:tgtEl>
                                          <p:spTgt spid="438302"/>
                                        </p:tgtEl>
                                        <p:attrNameLst>
                                          <p:attrName>ppt_x</p:attrName>
                                          <p:attrName>ppt_y</p:attrName>
                                        </p:attrNameLst>
                                      </p:cBhvr>
                                      <p:rCtr x="0" y="0"/>
                                    </p:animMotion>
                                  </p:childTnLst>
                                </p:cTn>
                              </p:par>
                              <p:par>
                                <p:cTn id="156" presetID="42" presetClass="path" presetSubtype="0" fill="hold" nodeType="withEffect">
                                  <p:stCondLst>
                                    <p:cond delay="0"/>
                                  </p:stCondLst>
                                  <p:childTnLst>
                                    <p:animMotion origin="layout" path="M -0.97014 -0.19353 L -0.97014 -0.19353 " pathEditMode="fixed" rAng="0" ptsTypes="AA">
                                      <p:cBhvr>
                                        <p:cTn id="157" dur="10" fill="hold"/>
                                        <p:tgtEl>
                                          <p:spTgt spid="438301"/>
                                        </p:tgtEl>
                                        <p:attrNameLst>
                                          <p:attrName>ppt_x</p:attrName>
                                          <p:attrName>ppt_y</p:attrName>
                                        </p:attrNameLst>
                                      </p:cBhvr>
                                      <p:rCtr x="0" y="0"/>
                                    </p:animMotion>
                                  </p:childTnLst>
                                </p:cTn>
                              </p:par>
                              <p:par>
                                <p:cTn id="158" presetID="42" presetClass="path" presetSubtype="0" fill="hold" nodeType="withEffect">
                                  <p:stCondLst>
                                    <p:cond delay="0"/>
                                  </p:stCondLst>
                                  <p:childTnLst>
                                    <p:animMotion origin="layout" path="M -0.97013 -0.19352 L -0.97013 -0.19352 " pathEditMode="fixed" rAng="0" ptsTypes="AA">
                                      <p:cBhvr>
                                        <p:cTn id="159" dur="10" fill="hold"/>
                                        <p:tgtEl>
                                          <p:spTgt spid="438300"/>
                                        </p:tgtEl>
                                        <p:attrNameLst>
                                          <p:attrName>ppt_x</p:attrName>
                                          <p:attrName>ppt_y</p:attrName>
                                        </p:attrNameLst>
                                      </p:cBhvr>
                                      <p:rCtr x="0" y="0"/>
                                    </p:animMotion>
                                  </p:childTnLst>
                                </p:cTn>
                              </p:par>
                              <p:par>
                                <p:cTn id="160" presetID="42" presetClass="path" presetSubtype="0" fill="hold" nodeType="withEffect">
                                  <p:stCondLst>
                                    <p:cond delay="0"/>
                                  </p:stCondLst>
                                  <p:childTnLst>
                                    <p:animMotion origin="layout" path="M -0.97013 -0.19352 L -0.97013 -0.19352 " pathEditMode="fixed" rAng="0" ptsTypes="AA">
                                      <p:cBhvr>
                                        <p:cTn id="161" dur="10" fill="hold"/>
                                        <p:tgtEl>
                                          <p:spTgt spid="438299"/>
                                        </p:tgtEl>
                                        <p:attrNameLst>
                                          <p:attrName>ppt_x</p:attrName>
                                          <p:attrName>ppt_y</p:attrName>
                                        </p:attrNameLst>
                                      </p:cBhvr>
                                      <p:rCtr x="0" y="0"/>
                                    </p:animMotion>
                                  </p:childTnLst>
                                </p:cTn>
                              </p:par>
                              <p:par>
                                <p:cTn id="162" presetID="42" presetClass="path" presetSubtype="0" fill="hold" nodeType="withEffect">
                                  <p:stCondLst>
                                    <p:cond delay="0"/>
                                  </p:stCondLst>
                                  <p:childTnLst>
                                    <p:animMotion origin="layout" path="M -0.97013 -0.19352 L -0.97013 -0.19352 " pathEditMode="fixed" rAng="0" ptsTypes="AA">
                                      <p:cBhvr>
                                        <p:cTn id="163" dur="10" fill="hold"/>
                                        <p:tgtEl>
                                          <p:spTgt spid="438298"/>
                                        </p:tgtEl>
                                        <p:attrNameLst>
                                          <p:attrName>ppt_x</p:attrName>
                                          <p:attrName>ppt_y</p:attrName>
                                        </p:attrNameLst>
                                      </p:cBhvr>
                                      <p:rCtr x="0" y="0"/>
                                    </p:animMotion>
                                  </p:childTnLst>
                                </p:cTn>
                              </p:par>
                              <p:par>
                                <p:cTn id="164" presetID="42" presetClass="path" presetSubtype="0" fill="hold" nodeType="withEffect">
                                  <p:stCondLst>
                                    <p:cond delay="0"/>
                                  </p:stCondLst>
                                  <p:childTnLst>
                                    <p:animMotion origin="layout" path="M -0.97013 -0.19352 L -0.97013 -0.19352 " pathEditMode="fixed" rAng="0" ptsTypes="AA">
                                      <p:cBhvr>
                                        <p:cTn id="165" dur="10" fill="hold"/>
                                        <p:tgtEl>
                                          <p:spTgt spid="438304"/>
                                        </p:tgtEl>
                                        <p:attrNameLst>
                                          <p:attrName>ppt_x</p:attrName>
                                          <p:attrName>ppt_y</p:attrName>
                                        </p:attrNameLst>
                                      </p:cBhvr>
                                      <p:rCtr x="0" y="0"/>
                                    </p:animMotion>
                                  </p:childTnLst>
                                </p:cTn>
                              </p:par>
                              <p:par>
                                <p:cTn id="166" presetID="42" presetClass="path" presetSubtype="0" fill="hold" grpId="1" nodeType="withEffect">
                                  <p:stCondLst>
                                    <p:cond delay="0"/>
                                  </p:stCondLst>
                                  <p:iterate type="lt">
                                    <p:tmPct val="0"/>
                                  </p:iterate>
                                  <p:childTnLst>
                                    <p:animMotion origin="layout" path="M -0.96737 0.41436 L -0.96737 0.41436 " pathEditMode="fixed" rAng="0" ptsTypes="AA">
                                      <p:cBhvr>
                                        <p:cTn id="167" dur="10" fill="hold"/>
                                        <p:tgtEl>
                                          <p:spTgt spid="438335">
                                            <p:bg/>
                                          </p:spTgt>
                                        </p:tgtEl>
                                        <p:attrNameLst>
                                          <p:attrName>ppt_x</p:attrName>
                                          <p:attrName>ppt_y</p:attrName>
                                        </p:attrNameLst>
                                      </p:cBhvr>
                                      <p:rCtr x="0" y="0"/>
                                    </p:animMotion>
                                  </p:childTnLst>
                                </p:cTn>
                              </p:par>
                              <p:par>
                                <p:cTn id="168" presetID="42" presetClass="path" presetSubtype="0" fill="hold" grpId="1" nodeType="withEffect">
                                  <p:stCondLst>
                                    <p:cond delay="0"/>
                                  </p:stCondLst>
                                  <p:iterate type="lt">
                                    <p:tmPct val="0"/>
                                  </p:iterate>
                                  <p:childTnLst>
                                    <p:animMotion origin="layout" path="M -0.9764 0.41436 L -0.9764 0.41436 " pathEditMode="fixed" rAng="0" ptsTypes="AA">
                                      <p:cBhvr>
                                        <p:cTn id="169" dur="10" fill="hold"/>
                                        <p:tgtEl>
                                          <p:spTgt spid="438335">
                                            <p:txEl>
                                              <p:pRg st="0" end="0"/>
                                            </p:txEl>
                                          </p:spTgt>
                                        </p:tgtEl>
                                        <p:attrNameLst>
                                          <p:attrName>ppt_x</p:attrName>
                                          <p:attrName>ppt_y</p:attrName>
                                        </p:attrNameLst>
                                      </p:cBhvr>
                                      <p:rCtr x="0" y="0"/>
                                    </p:animMotion>
                                  </p:childTnLst>
                                </p:cTn>
                              </p:par>
                              <p:par>
                                <p:cTn id="170" presetID="1" presetClass="exit" presetSubtype="0" fill="hold" grpId="2" nodeType="withEffect">
                                  <p:stCondLst>
                                    <p:cond delay="0"/>
                                  </p:stCondLst>
                                  <p:childTnLst>
                                    <p:set>
                                      <p:cBhvr>
                                        <p:cTn id="171" dur="1" fill="hold">
                                          <p:stCondLst>
                                            <p:cond delay="0"/>
                                          </p:stCondLst>
                                        </p:cTn>
                                        <p:tgtEl>
                                          <p:spTgt spid="438335">
                                            <p:txEl>
                                              <p:pRg st="0" end="0"/>
                                            </p:txEl>
                                          </p:spTgt>
                                        </p:tgtEl>
                                        <p:attrNameLst>
                                          <p:attrName>style.visibility</p:attrName>
                                        </p:attrNameLst>
                                      </p:cBhvr>
                                      <p:to>
                                        <p:strVal val="hidden"/>
                                      </p:to>
                                    </p:set>
                                  </p:childTnLst>
                                </p:cTn>
                              </p:par>
                              <p:par>
                                <p:cTn id="172" presetID="1" presetClass="exit" presetSubtype="0" fill="hold" grpId="2" nodeType="withEffect">
                                  <p:stCondLst>
                                    <p:cond delay="0"/>
                                  </p:stCondLst>
                                  <p:childTnLst>
                                    <p:set>
                                      <p:cBhvr>
                                        <p:cTn id="173" dur="1" fill="hold">
                                          <p:stCondLst>
                                            <p:cond delay="0"/>
                                          </p:stCondLst>
                                        </p:cTn>
                                        <p:tgtEl>
                                          <p:spTgt spid="438335">
                                            <p:bg/>
                                          </p:spTgt>
                                        </p:tgtEl>
                                        <p:attrNameLst>
                                          <p:attrName>style.visibility</p:attrName>
                                        </p:attrNameLst>
                                      </p:cBhvr>
                                      <p:to>
                                        <p:strVal val="hidden"/>
                                      </p:to>
                                    </p:set>
                                  </p:childTnLst>
                                </p:cTn>
                              </p:par>
                            </p:childTnLst>
                          </p:cTn>
                        </p:par>
                        <p:par>
                          <p:cTn id="174" fill="hold" nodeType="afterGroup">
                            <p:stCondLst>
                              <p:cond delay="10"/>
                            </p:stCondLst>
                            <p:childTnLst>
                              <p:par>
                                <p:cTn id="175" presetID="12" presetClass="exit" presetSubtype="1" fill="hold" nodeType="afterEffect">
                                  <p:stCondLst>
                                    <p:cond delay="0"/>
                                  </p:stCondLst>
                                  <p:childTnLst>
                                    <p:animEffect transition="out" filter="slide(fromTop)">
                                      <p:cBhvr>
                                        <p:cTn id="176" dur="1000"/>
                                        <p:tgtEl>
                                          <p:spTgt spid="438332"/>
                                        </p:tgtEl>
                                      </p:cBhvr>
                                    </p:animEffect>
                                    <p:set>
                                      <p:cBhvr>
                                        <p:cTn id="177" dur="1" fill="hold">
                                          <p:stCondLst>
                                            <p:cond delay="999"/>
                                          </p:stCondLst>
                                        </p:cTn>
                                        <p:tgtEl>
                                          <p:spTgt spid="438332"/>
                                        </p:tgtEl>
                                        <p:attrNameLst>
                                          <p:attrName>style.visibility</p:attrName>
                                        </p:attrNameLst>
                                      </p:cBhvr>
                                      <p:to>
                                        <p:strVal val="hidden"/>
                                      </p:to>
                                    </p:set>
                                  </p:childTnLst>
                                </p:cTn>
                              </p:par>
                            </p:childTnLst>
                          </p:cTn>
                        </p:par>
                        <p:par>
                          <p:cTn id="178" fill="hold" nodeType="afterGroup">
                            <p:stCondLst>
                              <p:cond delay="1010"/>
                            </p:stCondLst>
                            <p:childTnLst>
                              <p:par>
                                <p:cTn id="179" presetID="10" presetClass="entr" presetSubtype="0" fill="hold" grpId="5" nodeType="afterEffect">
                                  <p:stCondLst>
                                    <p:cond delay="490"/>
                                  </p:stCondLst>
                                  <p:childTnLst>
                                    <p:set>
                                      <p:cBhvr>
                                        <p:cTn id="180" dur="1" fill="hold">
                                          <p:stCondLst>
                                            <p:cond delay="0"/>
                                          </p:stCondLst>
                                        </p:cTn>
                                        <p:tgtEl>
                                          <p:spTgt spid="438335">
                                            <p:bg/>
                                          </p:spTgt>
                                        </p:tgtEl>
                                        <p:attrNameLst>
                                          <p:attrName>style.visibility</p:attrName>
                                        </p:attrNameLst>
                                      </p:cBhvr>
                                      <p:to>
                                        <p:strVal val="visible"/>
                                      </p:to>
                                    </p:set>
                                    <p:animEffect transition="in" filter="fade">
                                      <p:cBhvr>
                                        <p:cTn id="181" dur="500"/>
                                        <p:tgtEl>
                                          <p:spTgt spid="438335">
                                            <p:bg/>
                                          </p:spTgt>
                                        </p:tgtEl>
                                      </p:cBhvr>
                                    </p:animEffect>
                                  </p:childTnLst>
                                </p:cTn>
                              </p:par>
                            </p:childTnLst>
                          </p:cTn>
                        </p:par>
                        <p:par>
                          <p:cTn id="182" fill="hold" nodeType="afterGroup">
                            <p:stCondLst>
                              <p:cond delay="2000"/>
                            </p:stCondLst>
                            <p:childTnLst>
                              <p:par>
                                <p:cTn id="183" presetID="10" presetClass="entr" presetSubtype="0" fill="hold" grpId="4" nodeType="afterEffect">
                                  <p:stCondLst>
                                    <p:cond delay="0"/>
                                  </p:stCondLst>
                                  <p:iterate type="lt">
                                    <p:tmPct val="0"/>
                                  </p:iterate>
                                  <p:childTnLst>
                                    <p:set>
                                      <p:cBhvr>
                                        <p:cTn id="184" dur="1" fill="hold">
                                          <p:stCondLst>
                                            <p:cond delay="0"/>
                                          </p:stCondLst>
                                        </p:cTn>
                                        <p:tgtEl>
                                          <p:spTgt spid="438335">
                                            <p:txEl>
                                              <p:pRg st="0" end="0"/>
                                            </p:txEl>
                                          </p:spTgt>
                                        </p:tgtEl>
                                        <p:attrNameLst>
                                          <p:attrName>style.visibility</p:attrName>
                                        </p:attrNameLst>
                                      </p:cBhvr>
                                      <p:to>
                                        <p:strVal val="visible"/>
                                      </p:to>
                                    </p:set>
                                    <p:animEffect transition="in" filter="fade">
                                      <p:cBhvr>
                                        <p:cTn id="185" dur="500"/>
                                        <p:tgtEl>
                                          <p:spTgt spid="438335">
                                            <p:txEl>
                                              <p:pRg st="0" end="0"/>
                                            </p:txEl>
                                          </p:spTgt>
                                        </p:tgtEl>
                                      </p:cBhvr>
                                    </p:animEffect>
                                  </p:childTnLst>
                                </p:cTn>
                              </p:par>
                            </p:childTnLst>
                          </p:cTn>
                        </p:par>
                        <p:par>
                          <p:cTn id="186" fill="hold" nodeType="afterGroup">
                            <p:stCondLst>
                              <p:cond delay="2500"/>
                            </p:stCondLst>
                            <p:childTnLst>
                              <p:par>
                                <p:cTn id="187" presetID="27" presetClass="entr" presetSubtype="0" fill="hold" grpId="3" nodeType="afterEffect">
                                  <p:stCondLst>
                                    <p:cond delay="0"/>
                                  </p:stCondLst>
                                  <p:iterate type="lt">
                                    <p:tmPct val="50000"/>
                                  </p:iterate>
                                  <p:childTnLst>
                                    <p:set>
                                      <p:cBhvr>
                                        <p:cTn id="188"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89"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90"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91"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92" restart="whenNotActive" fill="hold" evtFilter="cancelBubble" nodeType="interactiveSeq">
                <p:stCondLst>
                  <p:cond evt="onClick" delay="0">
                    <p:tgtEl>
                      <p:spTgt spid="438336"/>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3" presetClass="entr" presetSubtype="0" fill="hold" grpId="1" nodeType="clickEffect">
                                  <p:stCondLst>
                                    <p:cond delay="0"/>
                                  </p:stCondLst>
                                  <p:childTnLst>
                                    <p:set>
                                      <p:cBhvr>
                                        <p:cTn id="196" dur="1" fill="hold">
                                          <p:stCondLst>
                                            <p:cond delay="0"/>
                                          </p:stCondLst>
                                        </p:cTn>
                                        <p:tgtEl>
                                          <p:spTgt spid="438286"/>
                                        </p:tgtEl>
                                        <p:attrNameLst>
                                          <p:attrName>style.visibility</p:attrName>
                                        </p:attrNameLst>
                                      </p:cBhvr>
                                      <p:to>
                                        <p:strVal val="visible"/>
                                      </p:to>
                                    </p:set>
                                  </p:childTnLst>
                                </p:cTn>
                              </p:par>
                              <p:par>
                                <p:cTn id="197" presetID="3" presetClass="exit" presetSubtype="0" fill="hold" grpId="2" nodeType="withEffect">
                                  <p:stCondLst>
                                    <p:cond delay="0"/>
                                  </p:stCondLst>
                                  <p:childTnLst>
                                    <p:set>
                                      <p:cBhvr>
                                        <p:cTn id="198" dur="1" fill="hold">
                                          <p:stCondLst>
                                            <p:cond delay="0"/>
                                          </p:stCondLst>
                                        </p:cTn>
                                        <p:tgtEl>
                                          <p:spTgt spid="438287"/>
                                        </p:tgtEl>
                                        <p:attrNameLst>
                                          <p:attrName>style.visibility</p:attrName>
                                        </p:attrNameLst>
                                      </p:cBhvr>
                                      <p:to>
                                        <p:strVal val="hidden"/>
                                      </p:to>
                                    </p:set>
                                  </p:childTnLst>
                                </p:cTn>
                              </p:par>
                              <p:par>
                                <p:cTn id="199" presetID="3" presetClass="exit" presetSubtype="0" fill="hold" grpId="1" nodeType="withEffect">
                                  <p:stCondLst>
                                    <p:cond delay="0"/>
                                  </p:stCondLst>
                                  <p:childTnLst>
                                    <p:set>
                                      <p:cBhvr>
                                        <p:cTn id="200" dur="1" fill="hold">
                                          <p:stCondLst>
                                            <p:cond delay="0"/>
                                          </p:stCondLst>
                                        </p:cTn>
                                        <p:tgtEl>
                                          <p:spTgt spid="438288"/>
                                        </p:tgtEl>
                                        <p:attrNameLst>
                                          <p:attrName>style.visibility</p:attrName>
                                        </p:attrNameLst>
                                      </p:cBhvr>
                                      <p:to>
                                        <p:strVal val="hidden"/>
                                      </p:to>
                                    </p:set>
                                  </p:childTnLst>
                                </p:cTn>
                              </p:par>
                              <p:par>
                                <p:cTn id="201" presetID="3" presetClass="exit" presetSubtype="0" fill="hold" grpId="1" nodeType="withEffect">
                                  <p:stCondLst>
                                    <p:cond delay="0"/>
                                  </p:stCondLst>
                                  <p:childTnLst>
                                    <p:set>
                                      <p:cBhvr>
                                        <p:cTn id="202" dur="1" fill="hold">
                                          <p:stCondLst>
                                            <p:cond delay="0"/>
                                          </p:stCondLst>
                                        </p:cTn>
                                        <p:tgtEl>
                                          <p:spTgt spid="438283"/>
                                        </p:tgtEl>
                                        <p:attrNameLst>
                                          <p:attrName>style.visibility</p:attrName>
                                        </p:attrNameLst>
                                      </p:cBhvr>
                                      <p:to>
                                        <p:strVal val="hidden"/>
                                      </p:to>
                                    </p:set>
                                  </p:childTnLst>
                                </p:cTn>
                              </p:par>
                              <p:par>
                                <p:cTn id="203" presetID="3" presetClass="exit" presetSubtype="0" fill="hold" grpId="1" nodeType="withEffect">
                                  <p:stCondLst>
                                    <p:cond delay="0"/>
                                  </p:stCondLst>
                                  <p:childTnLst>
                                    <p:set>
                                      <p:cBhvr>
                                        <p:cTn id="204" dur="1" fill="hold">
                                          <p:stCondLst>
                                            <p:cond delay="0"/>
                                          </p:stCondLst>
                                        </p:cTn>
                                        <p:tgtEl>
                                          <p:spTgt spid="438284"/>
                                        </p:tgtEl>
                                        <p:attrNameLst>
                                          <p:attrName>style.visibility</p:attrName>
                                        </p:attrNameLst>
                                      </p:cBhvr>
                                      <p:to>
                                        <p:strVal val="hidden"/>
                                      </p:to>
                                    </p:set>
                                  </p:childTnLst>
                                </p:cTn>
                              </p:par>
                              <p:par>
                                <p:cTn id="205" presetID="3" presetClass="exit" presetSubtype="0" fill="hold" grpId="1" nodeType="withEffect">
                                  <p:stCondLst>
                                    <p:cond delay="0"/>
                                  </p:stCondLst>
                                  <p:childTnLst>
                                    <p:set>
                                      <p:cBhvr>
                                        <p:cTn id="206"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207" restart="whenNotActive" fill="hold" evtFilter="cancelBubble" nodeType="interactiveSeq">
                <p:stCondLst>
                  <p:cond evt="onClick" delay="0">
                    <p:tgtEl>
                      <p:spTgt spid="78"/>
                    </p:tgtEl>
                  </p:cond>
                </p:stCondLst>
                <p:endSync evt="end" delay="0">
                  <p:rtn val="all"/>
                </p:endSync>
                <p:childTnLst>
                  <p:par>
                    <p:cTn id="208" fill="hold">
                      <p:stCondLst>
                        <p:cond delay="0"/>
                      </p:stCondLst>
                      <p:childTnLst>
                        <p:par>
                          <p:cTn id="209" fill="hold">
                            <p:stCondLst>
                              <p:cond delay="0"/>
                            </p:stCondLst>
                            <p:childTnLst>
                              <p:par>
                                <p:cTn id="210" presetID="10" presetClass="exit" presetSubtype="0" fill="hold" grpId="0" nodeType="afterEffect">
                                  <p:stCondLst>
                                    <p:cond delay="0"/>
                                  </p:stCondLst>
                                  <p:iterate type="lt">
                                    <p:tmPct val="0"/>
                                  </p:iterate>
                                  <p:childTnLst>
                                    <p:animEffect transition="out" filter="fade">
                                      <p:cBhvr>
                                        <p:cTn id="211" dur="500"/>
                                        <p:tgtEl>
                                          <p:spTgt spid="438335">
                                            <p:txEl>
                                              <p:pRg st="0" end="0"/>
                                            </p:txEl>
                                          </p:spTgt>
                                        </p:tgtEl>
                                      </p:cBhvr>
                                    </p:animEffect>
                                    <p:set>
                                      <p:cBhvr>
                                        <p:cTn id="212" dur="1" fill="hold">
                                          <p:stCondLst>
                                            <p:cond delay="499"/>
                                          </p:stCondLst>
                                        </p:cTn>
                                        <p:tgtEl>
                                          <p:spTgt spid="438335">
                                            <p:txEl>
                                              <p:pRg st="0" end="0"/>
                                            </p:txEl>
                                          </p:spTgt>
                                        </p:tgtEl>
                                        <p:attrNameLst>
                                          <p:attrName>style.visibility</p:attrName>
                                        </p:attrNameLst>
                                      </p:cBhvr>
                                      <p:to>
                                        <p:strVal val="hidden"/>
                                      </p:to>
                                    </p:set>
                                  </p:childTnLst>
                                </p:cTn>
                              </p:par>
                            </p:childTnLst>
                          </p:cTn>
                        </p:par>
                        <p:par>
                          <p:cTn id="213" fill="hold">
                            <p:stCondLst>
                              <p:cond delay="500"/>
                            </p:stCondLst>
                            <p:childTnLst>
                              <p:par>
                                <p:cTn id="214" presetID="10" presetClass="exit" presetSubtype="0" fill="hold" grpId="0" nodeType="afterEffect">
                                  <p:stCondLst>
                                    <p:cond delay="0"/>
                                  </p:stCondLst>
                                  <p:iterate type="lt">
                                    <p:tmPct val="0"/>
                                  </p:iterate>
                                  <p:childTnLst>
                                    <p:animEffect transition="out" filter="fade">
                                      <p:cBhvr>
                                        <p:cTn id="215" dur="500"/>
                                        <p:tgtEl>
                                          <p:spTgt spid="438335">
                                            <p:bg/>
                                          </p:spTgt>
                                        </p:tgtEl>
                                      </p:cBhvr>
                                    </p:animEffect>
                                    <p:set>
                                      <p:cBhvr>
                                        <p:cTn id="216"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0" grpId="0" animBg="1"/>
      <p:bldP spid="438281" grpId="0" animBg="1"/>
      <p:bldP spid="438282"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294" grpId="0" animBg="1"/>
      <p:bldP spid="438295" grpId="0" animBg="1"/>
      <p:bldP spid="438296"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62</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8280" name="Rectangle 8" descr="Small grid">
            <a:hlinkClick r:id="" action="ppaction://macro?name=Score_6"/>
          </p:cNvPr>
          <p:cNvSpPr>
            <a:spLocks noChangeAspect="1" noChangeArrowheads="1"/>
          </p:cNvSpPr>
          <p:nvPr/>
        </p:nvSpPr>
        <p:spPr bwMode="auto">
          <a:xfrm>
            <a:off x="74263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Ford</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Chevrolet</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Chrysler</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Dodge</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GM</a:t>
            </a:r>
          </a:p>
        </p:txBody>
      </p:sp>
      <p:sp>
        <p:nvSpPr>
          <p:cNvPr id="438294" name="Rectangle 22" descr="Small grid"/>
          <p:cNvSpPr>
            <a:spLocks noChangeAspect="1" noChangeArrowheads="1"/>
          </p:cNvSpPr>
          <p:nvPr/>
        </p:nvSpPr>
        <p:spPr bwMode="auto">
          <a:xfrm>
            <a:off x="46704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Toyota</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4"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5"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6"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7"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10</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the companies that makes sport utility vehicles</a:t>
            </a:r>
          </a:p>
        </p:txBody>
      </p:sp>
      <p:pic>
        <p:nvPicPr>
          <p:cNvPr id="78" name="Picture 100">
            <a:hlinkClick r:id="" action="ppaction://macro?name=Begin_Round"/>
          </p:cNvPr>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7441352"/>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childTnLst>
                          </p:cTn>
                        </p:par>
                        <p:par>
                          <p:cTn id="22" fill="hold">
                            <p:stCondLst>
                              <p:cond delay="10"/>
                            </p:stCondLst>
                            <p:childTnLst>
                              <p:par>
                                <p:cTn id="23" presetID="1" presetClass="entr" presetSubtype="0" fill="hold" grpId="0" nodeType="afterEffect">
                                  <p:stCondLst>
                                    <p:cond delay="0"/>
                                  </p:stCondLst>
                                  <p:childTnLst>
                                    <p:set>
                                      <p:cBhvr>
                                        <p:cTn id="24" dur="1" fill="hold">
                                          <p:stCondLst>
                                            <p:cond delay="0"/>
                                          </p:stCondLst>
                                        </p:cTn>
                                        <p:tgtEl>
                                          <p:spTgt spid="4382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82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82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82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82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8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3828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42" presetClass="path" presetSubtype="0" fill="hold" nodeType="withEffect">
                                  <p:stCondLst>
                                    <p:cond delay="0"/>
                                  </p:stCondLst>
                                  <p:childTnLst>
                                    <p:animMotion origin="layout" path="M -0.69688 0.34699 L -0.69688 0.34699 " pathEditMode="fixed" rAng="0" ptsTypes="AA">
                                      <p:cBhvr>
                                        <p:cTn id="43" dur="10" fill="hold"/>
                                        <p:tgtEl>
                                          <p:spTgt spid="438327"/>
                                        </p:tgtEl>
                                        <p:attrNameLst>
                                          <p:attrName>ppt_x</p:attrName>
                                          <p:attrName>ppt_y</p:attrName>
                                        </p:attrNameLst>
                                      </p:cBhvr>
                                      <p:rCtr x="0" y="0"/>
                                    </p:animMotion>
                                  </p:childTnLst>
                                </p:cTn>
                              </p:par>
                              <p:par>
                                <p:cTn id="44" presetID="3" presetClass="entr" presetSubtype="0" fill="hold" grpId="0" nodeType="withEffect">
                                  <p:stCondLst>
                                    <p:cond delay="0"/>
                                  </p:stCondLst>
                                  <p:childTnLst>
                                    <p:set>
                                      <p:cBhvr>
                                        <p:cTn id="45" dur="1" fill="hold">
                                          <p:stCondLst>
                                            <p:cond delay="0"/>
                                          </p:stCondLst>
                                        </p:cTn>
                                        <p:tgtEl>
                                          <p:spTgt spid="438283"/>
                                        </p:tgtEl>
                                        <p:attrNameLst>
                                          <p:attrName>style.visibility</p:attrName>
                                        </p:attrNameLst>
                                      </p:cBhvr>
                                      <p:to>
                                        <p:strVal val="visible"/>
                                      </p:to>
                                    </p:set>
                                  </p:childTnLst>
                                </p:cTn>
                              </p:par>
                              <p:par>
                                <p:cTn id="46" presetID="3" presetClass="exit" presetSubtype="0" fill="hold" grpId="0" nodeType="withEffect">
                                  <p:stCondLst>
                                    <p:cond delay="0"/>
                                  </p:stCondLst>
                                  <p:childTnLst>
                                    <p:set>
                                      <p:cBhvr>
                                        <p:cTn id="47" dur="1" fill="hold">
                                          <p:stCondLst>
                                            <p:cond delay="0"/>
                                          </p:stCondLst>
                                        </p:cTn>
                                        <p:tgtEl>
                                          <p:spTgt spid="438286"/>
                                        </p:tgtEl>
                                        <p:attrNameLst>
                                          <p:attrName>style.visibility</p:attrName>
                                        </p:attrNameLst>
                                      </p:cBhvr>
                                      <p:to>
                                        <p:strVal val="hidden"/>
                                      </p:to>
                                    </p:set>
                                  </p:childTnLst>
                                </p:cTn>
                              </p:par>
                              <p:par>
                                <p:cTn id="48" presetID="3" presetClass="entr" presetSubtype="0" fill="hold" grpId="0" nodeType="withEffect">
                                  <p:stCondLst>
                                    <p:cond delay="0"/>
                                  </p:stCondLst>
                                  <p:childTnLst>
                                    <p:set>
                                      <p:cBhvr>
                                        <p:cTn id="49" dur="1" fill="hold">
                                          <p:stCondLst>
                                            <p:cond delay="0"/>
                                          </p:stCondLst>
                                        </p:cTn>
                                        <p:tgtEl>
                                          <p:spTgt spid="438287"/>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438327"/>
                                        </p:tgtEl>
                                        <p:attrNameLst>
                                          <p:attrName>style.visibility</p:attrName>
                                        </p:attrNameLst>
                                      </p:cBhvr>
                                      <p:to>
                                        <p:strVal val="visible"/>
                                      </p:to>
                                    </p:set>
                                    <p:animEffect transition="in" filter="fade">
                                      <p:cBhvr>
                                        <p:cTn id="52" dur="200"/>
                                        <p:tgtEl>
                                          <p:spTgt spid="438327"/>
                                        </p:tgtEl>
                                      </p:cBhvr>
                                    </p:animEffect>
                                  </p:childTnLst>
                                  <p:subTnLst>
                                    <p:audio>
                                      <p:cMediaNode>
                                        <p:cTn display="0" masterRel="sameClick">
                                          <p:stCondLst>
                                            <p:cond evt="begin" delay="0">
                                              <p:tn val="50"/>
                                            </p:cond>
                                          </p:stCondLst>
                                          <p:endCondLst>
                                            <p:cond evt="onStopAudio" delay="0">
                                              <p:tgtEl>
                                                <p:sldTgt/>
                                              </p:tgtEl>
                                            </p:cond>
                                          </p:endCondLst>
                                        </p:cTn>
                                        <p:tgtEl>
                                          <p:sndTgt r:embed="rId4" name="Buzzer.wav"/>
                                        </p:tgtEl>
                                      </p:cMediaNode>
                                    </p:audio>
                                  </p:subTnLst>
                                </p:cTn>
                              </p:par>
                            </p:childTnLst>
                          </p:cTn>
                        </p:par>
                        <p:par>
                          <p:cTn id="53" fill="hold" nodeType="afterGroup">
                            <p:stCondLst>
                              <p:cond delay="200"/>
                            </p:stCondLst>
                            <p:childTnLst>
                              <p:par>
                                <p:cTn id="54" presetID="10" presetClass="exit" presetSubtype="0" fill="hold" nodeType="afterEffect">
                                  <p:stCondLst>
                                    <p:cond delay="500"/>
                                  </p:stCondLst>
                                  <p:childTnLst>
                                    <p:animEffect transition="out" filter="fade">
                                      <p:cBhvr>
                                        <p:cTn id="55" dur="200"/>
                                        <p:tgtEl>
                                          <p:spTgt spid="438327"/>
                                        </p:tgtEl>
                                      </p:cBhvr>
                                    </p:animEffect>
                                    <p:set>
                                      <p:cBhvr>
                                        <p:cTn id="5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7" restart="whenNotActive" fill="hold" evtFilter="cancelBubble" nodeType="interactiveSeq">
                <p:stCondLst>
                  <p:cond evt="onClick" delay="0">
                    <p:tgtEl>
                      <p:spTgt spid="438287"/>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path" presetSubtype="0" fill="hold" nodeType="withEffect">
                                  <p:stCondLst>
                                    <p:cond delay="0"/>
                                  </p:stCondLst>
                                  <p:childTnLst>
                                    <p:animMotion origin="layout" path="M -0.84723 0.34699 L -0.84723 0.34699 " pathEditMode="fixed" rAng="0" ptsTypes="AA">
                                      <p:cBhvr>
                                        <p:cTn id="61" dur="10" fill="hold"/>
                                        <p:tgtEl>
                                          <p:spTgt spid="438318"/>
                                        </p:tgtEl>
                                        <p:attrNameLst>
                                          <p:attrName>ppt_x</p:attrName>
                                          <p:attrName>ppt_y</p:attrName>
                                        </p:attrNameLst>
                                      </p:cBhvr>
                                      <p:rCtr x="0" y="0"/>
                                    </p:animMotion>
                                  </p:childTnLst>
                                </p:cTn>
                              </p:par>
                              <p:par>
                                <p:cTn id="62" presetID="3" presetClass="entr" presetSubtype="0" fill="hold" grpId="0" nodeType="withEffect">
                                  <p:stCondLst>
                                    <p:cond delay="0"/>
                                  </p:stCondLst>
                                  <p:childTnLst>
                                    <p:set>
                                      <p:cBhvr>
                                        <p:cTn id="63" dur="1" fill="hold">
                                          <p:stCondLst>
                                            <p:cond delay="0"/>
                                          </p:stCondLst>
                                        </p:cTn>
                                        <p:tgtEl>
                                          <p:spTgt spid="438284"/>
                                        </p:tgtEl>
                                        <p:attrNameLst>
                                          <p:attrName>style.visibility</p:attrName>
                                        </p:attrNameLst>
                                      </p:cBhvr>
                                      <p:to>
                                        <p:strVal val="visible"/>
                                      </p:to>
                                    </p:set>
                                  </p:childTnLst>
                                </p:cTn>
                              </p:par>
                              <p:par>
                                <p:cTn id="64" presetID="3" presetClass="exit" presetSubtype="0" fill="hold" grpId="1" nodeType="withEffect">
                                  <p:stCondLst>
                                    <p:cond delay="0"/>
                                  </p:stCondLst>
                                  <p:childTnLst>
                                    <p:set>
                                      <p:cBhvr>
                                        <p:cTn id="65" dur="1" fill="hold">
                                          <p:stCondLst>
                                            <p:cond delay="0"/>
                                          </p:stCondLst>
                                        </p:cTn>
                                        <p:tgtEl>
                                          <p:spTgt spid="438287"/>
                                        </p:tgtEl>
                                        <p:attrNameLst>
                                          <p:attrName>style.visibility</p:attrName>
                                        </p:attrNameLst>
                                      </p:cBhvr>
                                      <p:to>
                                        <p:strVal val="hidden"/>
                                      </p:to>
                                    </p:set>
                                  </p:childTnLst>
                                </p:cTn>
                              </p:par>
                              <p:par>
                                <p:cTn id="66" presetID="3" presetClass="entr" presetSubtype="0" fill="hold" grpId="0" nodeType="withEffect">
                                  <p:stCondLst>
                                    <p:cond delay="0"/>
                                  </p:stCondLst>
                                  <p:childTnLst>
                                    <p:set>
                                      <p:cBhvr>
                                        <p:cTn id="67" dur="1" fill="hold">
                                          <p:stCondLst>
                                            <p:cond delay="0"/>
                                          </p:stCondLst>
                                        </p:cTn>
                                        <p:tgtEl>
                                          <p:spTgt spid="438288"/>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438318"/>
                                        </p:tgtEl>
                                        <p:attrNameLst>
                                          <p:attrName>style.visibility</p:attrName>
                                        </p:attrNameLst>
                                      </p:cBhvr>
                                      <p:to>
                                        <p:strVal val="visible"/>
                                      </p:to>
                                    </p:set>
                                    <p:animEffect transition="in" filter="fade">
                                      <p:cBhvr>
                                        <p:cTn id="70" dur="200"/>
                                        <p:tgtEl>
                                          <p:spTgt spid="438318"/>
                                        </p:tgtEl>
                                      </p:cBhvr>
                                    </p:animEffect>
                                  </p:childTnLst>
                                  <p:subTnLst>
                                    <p:audio>
                                      <p:cMediaNode>
                                        <p:cTn display="0" masterRel="sameClick">
                                          <p:stCondLst>
                                            <p:cond evt="begin" delay="0">
                                              <p:tn val="68"/>
                                            </p:cond>
                                          </p:stCondLst>
                                          <p:endCondLst>
                                            <p:cond evt="onStopAudio" delay="0">
                                              <p:tgtEl>
                                                <p:sldTgt/>
                                              </p:tgtEl>
                                            </p:cond>
                                          </p:endCondLst>
                                        </p:cTn>
                                        <p:tgtEl>
                                          <p:sndTgt r:embed="rId4" name="Buzzer.wav"/>
                                        </p:tgtEl>
                                      </p:cMediaNode>
                                    </p:audio>
                                  </p:subTnLst>
                                </p:cTn>
                              </p:par>
                            </p:childTnLst>
                          </p:cTn>
                        </p:par>
                        <p:par>
                          <p:cTn id="71" fill="hold" nodeType="afterGroup">
                            <p:stCondLst>
                              <p:cond delay="200"/>
                            </p:stCondLst>
                            <p:childTnLst>
                              <p:par>
                                <p:cTn id="72" presetID="10" presetClass="exit" presetSubtype="0" fill="hold" nodeType="afterEffect">
                                  <p:stCondLst>
                                    <p:cond delay="500"/>
                                  </p:stCondLst>
                                  <p:childTnLst>
                                    <p:animEffect transition="out" filter="fade">
                                      <p:cBhvr>
                                        <p:cTn id="73" dur="200"/>
                                        <p:tgtEl>
                                          <p:spTgt spid="438318"/>
                                        </p:tgtEl>
                                      </p:cBhvr>
                                    </p:animEffect>
                                    <p:set>
                                      <p:cBhvr>
                                        <p:cTn id="7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5" restart="whenNotActive" fill="hold" evtFilter="cancelBubble" nodeType="interactiveSeq">
                <p:stCondLst>
                  <p:cond evt="onClick" delay="0">
                    <p:tgtEl>
                      <p:spTgt spid="438288"/>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42" presetClass="path" presetSubtype="0" fill="hold" nodeType="withEffect">
                                  <p:stCondLst>
                                    <p:cond delay="0"/>
                                  </p:stCondLst>
                                  <p:childTnLst>
                                    <p:animMotion origin="layout" path="M -0.99688 0.34699 L -0.99688 0.34699 " pathEditMode="fixed" rAng="0" ptsTypes="AA">
                                      <p:cBhvr>
                                        <p:cTn id="79" dur="10" fill="hold"/>
                                        <p:tgtEl>
                                          <p:spTgt spid="438305"/>
                                        </p:tgtEl>
                                        <p:attrNameLst>
                                          <p:attrName>ppt_x</p:attrName>
                                          <p:attrName>ppt_y</p:attrName>
                                        </p:attrNameLst>
                                      </p:cBhvr>
                                      <p:rCtr x="0" y="0"/>
                                    </p:animMotion>
                                  </p:childTnLst>
                                </p:cTn>
                              </p:par>
                              <p:par>
                                <p:cTn id="80" presetID="3" presetClass="entr" presetSubtype="0" fill="hold" grpId="0" nodeType="withEffect">
                                  <p:stCondLst>
                                    <p:cond delay="0"/>
                                  </p:stCondLst>
                                  <p:childTnLst>
                                    <p:set>
                                      <p:cBhvr>
                                        <p:cTn id="81" dur="1" fill="hold">
                                          <p:stCondLst>
                                            <p:cond delay="0"/>
                                          </p:stCondLst>
                                        </p:cTn>
                                        <p:tgtEl>
                                          <p:spTgt spid="438285"/>
                                        </p:tgtEl>
                                        <p:attrNameLst>
                                          <p:attrName>style.visibility</p:attrName>
                                        </p:attrNameLst>
                                      </p:cBhvr>
                                      <p:to>
                                        <p:strVal val="visible"/>
                                      </p:to>
                                    </p:set>
                                  </p:childTnLst>
                                </p:cTn>
                              </p:par>
                              <p:par>
                                <p:cTn id="82" presetID="10" presetClass="entr" presetSubtype="0" fill="hold" nodeType="withEffect">
                                  <p:stCondLst>
                                    <p:cond delay="0"/>
                                  </p:stCondLst>
                                  <p:childTnLst>
                                    <p:set>
                                      <p:cBhvr>
                                        <p:cTn id="83" dur="1" fill="hold">
                                          <p:stCondLst>
                                            <p:cond delay="0"/>
                                          </p:stCondLst>
                                        </p:cTn>
                                        <p:tgtEl>
                                          <p:spTgt spid="438305"/>
                                        </p:tgtEl>
                                        <p:attrNameLst>
                                          <p:attrName>style.visibility</p:attrName>
                                        </p:attrNameLst>
                                      </p:cBhvr>
                                      <p:to>
                                        <p:strVal val="visible"/>
                                      </p:to>
                                    </p:set>
                                    <p:animEffect transition="in" filter="fade">
                                      <p:cBhvr>
                                        <p:cTn id="84" dur="200"/>
                                        <p:tgtEl>
                                          <p:spTgt spid="438305"/>
                                        </p:tgtEl>
                                      </p:cBhvr>
                                    </p:animEffect>
                                  </p:childTnLst>
                                  <p:subTnLst>
                                    <p:audio>
                                      <p:cMediaNode>
                                        <p:cTn display="0" masterRel="sameClick">
                                          <p:stCondLst>
                                            <p:cond evt="begin" delay="0">
                                              <p:tn val="82"/>
                                            </p:cond>
                                          </p:stCondLst>
                                          <p:endCondLst>
                                            <p:cond evt="onStopAudio" delay="0">
                                              <p:tgtEl>
                                                <p:sldTgt/>
                                              </p:tgtEl>
                                            </p:cond>
                                          </p:endCondLst>
                                        </p:cTn>
                                        <p:tgtEl>
                                          <p:sndTgt r:embed="rId4" name="Buzzer.wav"/>
                                        </p:tgtEl>
                                      </p:cMediaNode>
                                    </p:audio>
                                  </p:subTnLst>
                                </p:cTn>
                              </p:par>
                            </p:childTnLst>
                          </p:cTn>
                        </p:par>
                        <p:par>
                          <p:cTn id="85" fill="hold" nodeType="afterGroup">
                            <p:stCondLst>
                              <p:cond delay="200"/>
                            </p:stCondLst>
                            <p:childTnLst>
                              <p:par>
                                <p:cTn id="86" presetID="10" presetClass="exit" presetSubtype="0" fill="hold" nodeType="afterEffect">
                                  <p:stCondLst>
                                    <p:cond delay="500"/>
                                  </p:stCondLst>
                                  <p:childTnLst>
                                    <p:animEffect transition="out" filter="fade">
                                      <p:cBhvr>
                                        <p:cTn id="87" dur="200"/>
                                        <p:tgtEl>
                                          <p:spTgt spid="438305"/>
                                        </p:tgtEl>
                                      </p:cBhvr>
                                    </p:animEffect>
                                    <p:set>
                                      <p:cBhvr>
                                        <p:cTn id="8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9" restart="whenNotActive" fill="hold" evtFilter="cancelBubble" nodeType="interactiveSeq">
                <p:stCondLst>
                  <p:cond evt="onClick" delay="0">
                    <p:tgtEl>
                      <p:spTgt spid="438297"/>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2" presetClass="exit" presetSubtype="1" fill="hold" nodeType="clickEffect">
                                  <p:stCondLst>
                                    <p:cond delay="0"/>
                                  </p:stCondLst>
                                  <p:childTnLst>
                                    <p:animEffect transition="out" filter="slide(fromTop)">
                                      <p:cBhvr>
                                        <p:cTn id="93" dur="300"/>
                                        <p:tgtEl>
                                          <p:spTgt spid="438297"/>
                                        </p:tgtEl>
                                      </p:cBhvr>
                                    </p:animEffect>
                                    <p:set>
                                      <p:cBhvr>
                                        <p:cTn id="9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5" restart="whenNotActive" fill="hold" evtFilter="cancelBubble" nodeType="interactiveSeq">
                <p:stCondLst>
                  <p:cond evt="onClick" delay="0">
                    <p:tgtEl>
                      <p:spTgt spid="438299"/>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2" presetClass="exit" presetSubtype="1" fill="hold" nodeType="clickEffect">
                                  <p:stCondLst>
                                    <p:cond delay="0"/>
                                  </p:stCondLst>
                                  <p:childTnLst>
                                    <p:animEffect transition="out" filter="slide(fromTop)">
                                      <p:cBhvr>
                                        <p:cTn id="99" dur="300"/>
                                        <p:tgtEl>
                                          <p:spTgt spid="438299"/>
                                        </p:tgtEl>
                                      </p:cBhvr>
                                    </p:animEffect>
                                    <p:set>
                                      <p:cBhvr>
                                        <p:cTn id="100"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01" restart="whenNotActive" fill="hold" evtFilter="cancelBubble" nodeType="interactiveSeq">
                <p:stCondLst>
                  <p:cond evt="onClick" delay="0">
                    <p:tgtEl>
                      <p:spTgt spid="43830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2" presetClass="exit" presetSubtype="1" fill="hold" nodeType="clickEffect">
                                  <p:stCondLst>
                                    <p:cond delay="0"/>
                                  </p:stCondLst>
                                  <p:childTnLst>
                                    <p:animEffect transition="out" filter="slide(fromTop)">
                                      <p:cBhvr>
                                        <p:cTn id="105" dur="300"/>
                                        <p:tgtEl>
                                          <p:spTgt spid="438300"/>
                                        </p:tgtEl>
                                      </p:cBhvr>
                                    </p:animEffect>
                                    <p:set>
                                      <p:cBhvr>
                                        <p:cTn id="106"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7" restart="whenNotActive" fill="hold" evtFilter="cancelBubble" nodeType="interactiveSeq">
                <p:stCondLst>
                  <p:cond evt="onClick" delay="0">
                    <p:tgtEl>
                      <p:spTgt spid="438301"/>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2" presetClass="exit" presetSubtype="1" fill="hold" nodeType="clickEffect">
                                  <p:stCondLst>
                                    <p:cond delay="0"/>
                                  </p:stCondLst>
                                  <p:childTnLst>
                                    <p:animEffect transition="out" filter="slide(fromTop)">
                                      <p:cBhvr>
                                        <p:cTn id="111" dur="300"/>
                                        <p:tgtEl>
                                          <p:spTgt spid="438301"/>
                                        </p:tgtEl>
                                      </p:cBhvr>
                                    </p:animEffect>
                                    <p:set>
                                      <p:cBhvr>
                                        <p:cTn id="112"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13" restart="whenNotActive" fill="hold" evtFilter="cancelBubble" nodeType="interactiveSeq">
                <p:stCondLst>
                  <p:cond evt="onClick" delay="0">
                    <p:tgtEl>
                      <p:spTgt spid="438302"/>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2" presetClass="exit" presetSubtype="1" fill="hold" nodeType="clickEffect">
                                  <p:stCondLst>
                                    <p:cond delay="0"/>
                                  </p:stCondLst>
                                  <p:childTnLst>
                                    <p:animEffect transition="out" filter="slide(fromTop)">
                                      <p:cBhvr>
                                        <p:cTn id="117" dur="400"/>
                                        <p:tgtEl>
                                          <p:spTgt spid="438302"/>
                                        </p:tgtEl>
                                      </p:cBhvr>
                                    </p:animEffect>
                                    <p:set>
                                      <p:cBhvr>
                                        <p:cTn id="118"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19" restart="whenNotActive" fill="hold" evtFilter="cancelBubble" nodeType="interactiveSeq">
                <p:stCondLst>
                  <p:cond evt="onClick" delay="0">
                    <p:tgtEl>
                      <p:spTgt spid="438303"/>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2" presetClass="exit" presetSubtype="1" fill="hold" nodeType="clickEffect">
                                  <p:stCondLst>
                                    <p:cond delay="0"/>
                                  </p:stCondLst>
                                  <p:childTnLst>
                                    <p:animEffect transition="out" filter="slide(fromTop)">
                                      <p:cBhvr>
                                        <p:cTn id="123" dur="300"/>
                                        <p:tgtEl>
                                          <p:spTgt spid="438303"/>
                                        </p:tgtEl>
                                      </p:cBhvr>
                                    </p:animEffect>
                                    <p:set>
                                      <p:cBhvr>
                                        <p:cTn id="124"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5" restart="whenNotActive" fill="hold" evtFilter="cancelBubble" nodeType="interactiveSeq">
                <p:stCondLst>
                  <p:cond evt="onClick" delay="0">
                    <p:tgtEl>
                      <p:spTgt spid="43833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42" presetClass="path" presetSubtype="0" fill="hold" nodeType="clickEffect">
                                  <p:stCondLst>
                                    <p:cond delay="0"/>
                                  </p:stCondLst>
                                  <p:childTnLst>
                                    <p:animMotion origin="layout" path="M -0.97014 -0.19352 L -0.97014 -0.19352 " pathEditMode="fixed" rAng="0" ptsTypes="AA">
                                      <p:cBhvr>
                                        <p:cTn id="129" dur="10" fill="hold"/>
                                        <p:tgtEl>
                                          <p:spTgt spid="438297"/>
                                        </p:tgtEl>
                                        <p:attrNameLst>
                                          <p:attrName>ppt_x</p:attrName>
                                          <p:attrName>ppt_y</p:attrName>
                                        </p:attrNameLst>
                                      </p:cBhvr>
                                      <p:rCtr x="0" y="0"/>
                                    </p:animMotion>
                                  </p:childTnLst>
                                </p:cTn>
                              </p:par>
                              <p:par>
                                <p:cTn id="130" presetID="42" presetClass="path" presetSubtype="0" fill="hold" nodeType="withEffect">
                                  <p:stCondLst>
                                    <p:cond delay="0"/>
                                  </p:stCondLst>
                                  <p:childTnLst>
                                    <p:animMotion origin="layout" path="M -0.97014 -0.19352 L -0.97014 -0.19352 " pathEditMode="fixed" rAng="0" ptsTypes="AA">
                                      <p:cBhvr>
                                        <p:cTn id="131" dur="10" fill="hold"/>
                                        <p:tgtEl>
                                          <p:spTgt spid="438303"/>
                                        </p:tgtEl>
                                        <p:attrNameLst>
                                          <p:attrName>ppt_x</p:attrName>
                                          <p:attrName>ppt_y</p:attrName>
                                        </p:attrNameLst>
                                      </p:cBhvr>
                                      <p:rCtr x="0" y="0"/>
                                    </p:animMotion>
                                  </p:childTnLst>
                                </p:cTn>
                              </p:par>
                              <p:par>
                                <p:cTn id="132" presetID="42" presetClass="path" presetSubtype="0" fill="hold" nodeType="withEffect">
                                  <p:stCondLst>
                                    <p:cond delay="0"/>
                                  </p:stCondLst>
                                  <p:childTnLst>
                                    <p:animMotion origin="layout" path="M -0.97014 -0.19353 L -0.97014 -0.19353 " pathEditMode="fixed" rAng="0" ptsTypes="AA">
                                      <p:cBhvr>
                                        <p:cTn id="133" dur="10" fill="hold"/>
                                        <p:tgtEl>
                                          <p:spTgt spid="438302"/>
                                        </p:tgtEl>
                                        <p:attrNameLst>
                                          <p:attrName>ppt_x</p:attrName>
                                          <p:attrName>ppt_y</p:attrName>
                                        </p:attrNameLst>
                                      </p:cBhvr>
                                      <p:rCtr x="0" y="0"/>
                                    </p:animMotion>
                                  </p:childTnLst>
                                </p:cTn>
                              </p:par>
                              <p:par>
                                <p:cTn id="134" presetID="42" presetClass="path" presetSubtype="0" fill="hold" nodeType="withEffect">
                                  <p:stCondLst>
                                    <p:cond delay="0"/>
                                  </p:stCondLst>
                                  <p:childTnLst>
                                    <p:animMotion origin="layout" path="M -0.97014 -0.19353 L -0.97014 -0.19353 " pathEditMode="fixed" rAng="0" ptsTypes="AA">
                                      <p:cBhvr>
                                        <p:cTn id="135" dur="10" fill="hold"/>
                                        <p:tgtEl>
                                          <p:spTgt spid="438301"/>
                                        </p:tgtEl>
                                        <p:attrNameLst>
                                          <p:attrName>ppt_x</p:attrName>
                                          <p:attrName>ppt_y</p:attrName>
                                        </p:attrNameLst>
                                      </p:cBhvr>
                                      <p:rCtr x="0" y="0"/>
                                    </p:animMotion>
                                  </p:childTnLst>
                                </p:cTn>
                              </p:par>
                              <p:par>
                                <p:cTn id="136" presetID="42" presetClass="path" presetSubtype="0" fill="hold" nodeType="withEffect">
                                  <p:stCondLst>
                                    <p:cond delay="0"/>
                                  </p:stCondLst>
                                  <p:childTnLst>
                                    <p:animMotion origin="layout" path="M -0.97013 -0.19352 L -0.97013 -0.19352 " pathEditMode="fixed" rAng="0" ptsTypes="AA">
                                      <p:cBhvr>
                                        <p:cTn id="137" dur="10" fill="hold"/>
                                        <p:tgtEl>
                                          <p:spTgt spid="438300"/>
                                        </p:tgtEl>
                                        <p:attrNameLst>
                                          <p:attrName>ppt_x</p:attrName>
                                          <p:attrName>ppt_y</p:attrName>
                                        </p:attrNameLst>
                                      </p:cBhvr>
                                      <p:rCtr x="0" y="0"/>
                                    </p:animMotion>
                                  </p:childTnLst>
                                </p:cTn>
                              </p:par>
                              <p:par>
                                <p:cTn id="138" presetID="42" presetClass="path" presetSubtype="0" fill="hold" nodeType="withEffect">
                                  <p:stCondLst>
                                    <p:cond delay="0"/>
                                  </p:stCondLst>
                                  <p:childTnLst>
                                    <p:animMotion origin="layout" path="M -0.97013 -0.19352 L -0.97013 -0.19352 " pathEditMode="fixed" rAng="0" ptsTypes="AA">
                                      <p:cBhvr>
                                        <p:cTn id="139" dur="10" fill="hold"/>
                                        <p:tgtEl>
                                          <p:spTgt spid="438299"/>
                                        </p:tgtEl>
                                        <p:attrNameLst>
                                          <p:attrName>ppt_x</p:attrName>
                                          <p:attrName>ppt_y</p:attrName>
                                        </p:attrNameLst>
                                      </p:cBhvr>
                                      <p:rCtr x="0" y="0"/>
                                    </p:animMotion>
                                  </p:childTnLst>
                                </p:cTn>
                              </p:par>
                              <p:par>
                                <p:cTn id="140" presetID="42" presetClass="path" presetSubtype="0" fill="hold" grpId="1" nodeType="withEffect">
                                  <p:stCondLst>
                                    <p:cond delay="0"/>
                                  </p:stCondLst>
                                  <p:iterate type="lt">
                                    <p:tmPct val="0"/>
                                  </p:iterate>
                                  <p:childTnLst>
                                    <p:animMotion origin="layout" path="M -0.96737 0.41436 L -0.96737 0.41436 " pathEditMode="fixed" rAng="0" ptsTypes="AA">
                                      <p:cBhvr>
                                        <p:cTn id="141" dur="10" fill="hold"/>
                                        <p:tgtEl>
                                          <p:spTgt spid="438335">
                                            <p:bg/>
                                          </p:spTgt>
                                        </p:tgtEl>
                                        <p:attrNameLst>
                                          <p:attrName>ppt_x</p:attrName>
                                          <p:attrName>ppt_y</p:attrName>
                                        </p:attrNameLst>
                                      </p:cBhvr>
                                      <p:rCtr x="0" y="0"/>
                                    </p:animMotion>
                                  </p:childTnLst>
                                </p:cTn>
                              </p:par>
                              <p:par>
                                <p:cTn id="142" presetID="42" presetClass="path" presetSubtype="0" fill="hold" grpId="1" nodeType="withEffect">
                                  <p:stCondLst>
                                    <p:cond delay="0"/>
                                  </p:stCondLst>
                                  <p:iterate type="lt">
                                    <p:tmPct val="0"/>
                                  </p:iterate>
                                  <p:childTnLst>
                                    <p:animMotion origin="layout" path="M -0.9764 0.41436 L -0.9764 0.41436 " pathEditMode="fixed" rAng="0" ptsTypes="AA">
                                      <p:cBhvr>
                                        <p:cTn id="143" dur="10" fill="hold"/>
                                        <p:tgtEl>
                                          <p:spTgt spid="438335">
                                            <p:txEl>
                                              <p:pRg st="0" end="0"/>
                                            </p:txEl>
                                          </p:spTgt>
                                        </p:tgtEl>
                                        <p:attrNameLst>
                                          <p:attrName>ppt_x</p:attrName>
                                          <p:attrName>ppt_y</p:attrName>
                                        </p:attrNameLst>
                                      </p:cBhvr>
                                      <p:rCtr x="0" y="0"/>
                                    </p:animMotion>
                                  </p:childTnLst>
                                </p:cTn>
                              </p:par>
                              <p:par>
                                <p:cTn id="144" presetID="1" presetClass="exit" presetSubtype="0" fill="hold" grpId="2" nodeType="withEffect">
                                  <p:stCondLst>
                                    <p:cond delay="0"/>
                                  </p:stCondLst>
                                  <p:childTnLst>
                                    <p:set>
                                      <p:cBhvr>
                                        <p:cTn id="145" dur="1" fill="hold">
                                          <p:stCondLst>
                                            <p:cond delay="0"/>
                                          </p:stCondLst>
                                        </p:cTn>
                                        <p:tgtEl>
                                          <p:spTgt spid="438335">
                                            <p:txEl>
                                              <p:pRg st="0" end="0"/>
                                            </p:txEl>
                                          </p:spTgt>
                                        </p:tgtEl>
                                        <p:attrNameLst>
                                          <p:attrName>style.visibility</p:attrName>
                                        </p:attrNameLst>
                                      </p:cBhvr>
                                      <p:to>
                                        <p:strVal val="hidden"/>
                                      </p:to>
                                    </p:set>
                                  </p:childTnLst>
                                </p:cTn>
                              </p:par>
                              <p:par>
                                <p:cTn id="146" presetID="1" presetClass="exit" presetSubtype="0" fill="hold" grpId="2" nodeType="withEffect">
                                  <p:stCondLst>
                                    <p:cond delay="0"/>
                                  </p:stCondLst>
                                  <p:childTnLst>
                                    <p:set>
                                      <p:cBhvr>
                                        <p:cTn id="147" dur="1" fill="hold">
                                          <p:stCondLst>
                                            <p:cond delay="0"/>
                                          </p:stCondLst>
                                        </p:cTn>
                                        <p:tgtEl>
                                          <p:spTgt spid="438335">
                                            <p:bg/>
                                          </p:spTgt>
                                        </p:tgtEl>
                                        <p:attrNameLst>
                                          <p:attrName>style.visibility</p:attrName>
                                        </p:attrNameLst>
                                      </p:cBhvr>
                                      <p:to>
                                        <p:strVal val="hidden"/>
                                      </p:to>
                                    </p:set>
                                  </p:childTnLst>
                                </p:cTn>
                              </p:par>
                            </p:childTnLst>
                          </p:cTn>
                        </p:par>
                        <p:par>
                          <p:cTn id="148" fill="hold" nodeType="afterGroup">
                            <p:stCondLst>
                              <p:cond delay="10"/>
                            </p:stCondLst>
                            <p:childTnLst>
                              <p:par>
                                <p:cTn id="149" presetID="12" presetClass="exit" presetSubtype="1" fill="hold" nodeType="afterEffect">
                                  <p:stCondLst>
                                    <p:cond delay="0"/>
                                  </p:stCondLst>
                                  <p:childTnLst>
                                    <p:animEffect transition="out" filter="slide(fromTop)">
                                      <p:cBhvr>
                                        <p:cTn id="150" dur="1000"/>
                                        <p:tgtEl>
                                          <p:spTgt spid="438332"/>
                                        </p:tgtEl>
                                      </p:cBhvr>
                                    </p:animEffect>
                                    <p:set>
                                      <p:cBhvr>
                                        <p:cTn id="151" dur="1" fill="hold">
                                          <p:stCondLst>
                                            <p:cond delay="999"/>
                                          </p:stCondLst>
                                        </p:cTn>
                                        <p:tgtEl>
                                          <p:spTgt spid="438332"/>
                                        </p:tgtEl>
                                        <p:attrNameLst>
                                          <p:attrName>style.visibility</p:attrName>
                                        </p:attrNameLst>
                                      </p:cBhvr>
                                      <p:to>
                                        <p:strVal val="hidden"/>
                                      </p:to>
                                    </p:set>
                                  </p:childTnLst>
                                </p:cTn>
                              </p:par>
                            </p:childTnLst>
                          </p:cTn>
                        </p:par>
                        <p:par>
                          <p:cTn id="152" fill="hold" nodeType="afterGroup">
                            <p:stCondLst>
                              <p:cond delay="1010"/>
                            </p:stCondLst>
                            <p:childTnLst>
                              <p:par>
                                <p:cTn id="153" presetID="10" presetClass="entr" presetSubtype="0" fill="hold" grpId="5" nodeType="afterEffect">
                                  <p:stCondLst>
                                    <p:cond delay="490"/>
                                  </p:stCondLst>
                                  <p:childTnLst>
                                    <p:set>
                                      <p:cBhvr>
                                        <p:cTn id="154" dur="1" fill="hold">
                                          <p:stCondLst>
                                            <p:cond delay="0"/>
                                          </p:stCondLst>
                                        </p:cTn>
                                        <p:tgtEl>
                                          <p:spTgt spid="438335">
                                            <p:bg/>
                                          </p:spTgt>
                                        </p:tgtEl>
                                        <p:attrNameLst>
                                          <p:attrName>style.visibility</p:attrName>
                                        </p:attrNameLst>
                                      </p:cBhvr>
                                      <p:to>
                                        <p:strVal val="visible"/>
                                      </p:to>
                                    </p:set>
                                    <p:animEffect transition="in" filter="fade">
                                      <p:cBhvr>
                                        <p:cTn id="155" dur="500"/>
                                        <p:tgtEl>
                                          <p:spTgt spid="438335">
                                            <p:bg/>
                                          </p:spTgt>
                                        </p:tgtEl>
                                      </p:cBhvr>
                                    </p:animEffect>
                                  </p:childTnLst>
                                </p:cTn>
                              </p:par>
                            </p:childTnLst>
                          </p:cTn>
                        </p:par>
                        <p:par>
                          <p:cTn id="156" fill="hold" nodeType="afterGroup">
                            <p:stCondLst>
                              <p:cond delay="2000"/>
                            </p:stCondLst>
                            <p:childTnLst>
                              <p:par>
                                <p:cTn id="157" presetID="10" presetClass="entr" presetSubtype="0" fill="hold" grpId="4" nodeType="afterEffect">
                                  <p:stCondLst>
                                    <p:cond delay="0"/>
                                  </p:stCondLst>
                                  <p:iterate type="lt">
                                    <p:tmPct val="0"/>
                                  </p:iterate>
                                  <p:childTnLst>
                                    <p:set>
                                      <p:cBhvr>
                                        <p:cTn id="158" dur="1" fill="hold">
                                          <p:stCondLst>
                                            <p:cond delay="0"/>
                                          </p:stCondLst>
                                        </p:cTn>
                                        <p:tgtEl>
                                          <p:spTgt spid="438335">
                                            <p:txEl>
                                              <p:pRg st="0" end="0"/>
                                            </p:txEl>
                                          </p:spTgt>
                                        </p:tgtEl>
                                        <p:attrNameLst>
                                          <p:attrName>style.visibility</p:attrName>
                                        </p:attrNameLst>
                                      </p:cBhvr>
                                      <p:to>
                                        <p:strVal val="visible"/>
                                      </p:to>
                                    </p:set>
                                    <p:animEffect transition="in" filter="fade">
                                      <p:cBhvr>
                                        <p:cTn id="159" dur="500"/>
                                        <p:tgtEl>
                                          <p:spTgt spid="438335">
                                            <p:txEl>
                                              <p:pRg st="0" end="0"/>
                                            </p:txEl>
                                          </p:spTgt>
                                        </p:tgtEl>
                                      </p:cBhvr>
                                    </p:animEffect>
                                  </p:childTnLst>
                                </p:cTn>
                              </p:par>
                            </p:childTnLst>
                          </p:cTn>
                        </p:par>
                        <p:par>
                          <p:cTn id="160" fill="hold" nodeType="afterGroup">
                            <p:stCondLst>
                              <p:cond delay="2500"/>
                            </p:stCondLst>
                            <p:childTnLst>
                              <p:par>
                                <p:cTn id="161" presetID="27" presetClass="entr" presetSubtype="0" fill="hold" grpId="3" nodeType="afterEffect">
                                  <p:stCondLst>
                                    <p:cond delay="0"/>
                                  </p:stCondLst>
                                  <p:iterate type="lt">
                                    <p:tmPct val="50000"/>
                                  </p:iterate>
                                  <p:childTnLst>
                                    <p:set>
                                      <p:cBhvr>
                                        <p:cTn id="162"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63"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64"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65"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66" restart="whenNotActive" fill="hold" evtFilter="cancelBubble" nodeType="interactiveSeq">
                <p:stCondLst>
                  <p:cond evt="onClick" delay="0">
                    <p:tgtEl>
                      <p:spTgt spid="438336"/>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 presetClass="entr" presetSubtype="0" fill="hold" grpId="1" nodeType="clickEffect">
                                  <p:stCondLst>
                                    <p:cond delay="0"/>
                                  </p:stCondLst>
                                  <p:childTnLst>
                                    <p:set>
                                      <p:cBhvr>
                                        <p:cTn id="170" dur="1" fill="hold">
                                          <p:stCondLst>
                                            <p:cond delay="0"/>
                                          </p:stCondLst>
                                        </p:cTn>
                                        <p:tgtEl>
                                          <p:spTgt spid="438286"/>
                                        </p:tgtEl>
                                        <p:attrNameLst>
                                          <p:attrName>style.visibility</p:attrName>
                                        </p:attrNameLst>
                                      </p:cBhvr>
                                      <p:to>
                                        <p:strVal val="visible"/>
                                      </p:to>
                                    </p:set>
                                  </p:childTnLst>
                                </p:cTn>
                              </p:par>
                              <p:par>
                                <p:cTn id="171" presetID="3" presetClass="exit" presetSubtype="0" fill="hold" grpId="2" nodeType="withEffect">
                                  <p:stCondLst>
                                    <p:cond delay="0"/>
                                  </p:stCondLst>
                                  <p:childTnLst>
                                    <p:set>
                                      <p:cBhvr>
                                        <p:cTn id="172" dur="1" fill="hold">
                                          <p:stCondLst>
                                            <p:cond delay="0"/>
                                          </p:stCondLst>
                                        </p:cTn>
                                        <p:tgtEl>
                                          <p:spTgt spid="438287"/>
                                        </p:tgtEl>
                                        <p:attrNameLst>
                                          <p:attrName>style.visibility</p:attrName>
                                        </p:attrNameLst>
                                      </p:cBhvr>
                                      <p:to>
                                        <p:strVal val="hidden"/>
                                      </p:to>
                                    </p:set>
                                  </p:childTnLst>
                                </p:cTn>
                              </p:par>
                              <p:par>
                                <p:cTn id="173" presetID="3" presetClass="exit" presetSubtype="0" fill="hold" grpId="1" nodeType="withEffect">
                                  <p:stCondLst>
                                    <p:cond delay="0"/>
                                  </p:stCondLst>
                                  <p:childTnLst>
                                    <p:set>
                                      <p:cBhvr>
                                        <p:cTn id="174" dur="1" fill="hold">
                                          <p:stCondLst>
                                            <p:cond delay="0"/>
                                          </p:stCondLst>
                                        </p:cTn>
                                        <p:tgtEl>
                                          <p:spTgt spid="438288"/>
                                        </p:tgtEl>
                                        <p:attrNameLst>
                                          <p:attrName>style.visibility</p:attrName>
                                        </p:attrNameLst>
                                      </p:cBhvr>
                                      <p:to>
                                        <p:strVal val="hidden"/>
                                      </p:to>
                                    </p:set>
                                  </p:childTnLst>
                                </p:cTn>
                              </p:par>
                              <p:par>
                                <p:cTn id="175" presetID="3" presetClass="exit" presetSubtype="0" fill="hold" grpId="1" nodeType="withEffect">
                                  <p:stCondLst>
                                    <p:cond delay="0"/>
                                  </p:stCondLst>
                                  <p:childTnLst>
                                    <p:set>
                                      <p:cBhvr>
                                        <p:cTn id="176" dur="1" fill="hold">
                                          <p:stCondLst>
                                            <p:cond delay="0"/>
                                          </p:stCondLst>
                                        </p:cTn>
                                        <p:tgtEl>
                                          <p:spTgt spid="438283"/>
                                        </p:tgtEl>
                                        <p:attrNameLst>
                                          <p:attrName>style.visibility</p:attrName>
                                        </p:attrNameLst>
                                      </p:cBhvr>
                                      <p:to>
                                        <p:strVal val="hidden"/>
                                      </p:to>
                                    </p:set>
                                  </p:childTnLst>
                                </p:cTn>
                              </p:par>
                              <p:par>
                                <p:cTn id="177" presetID="3" presetClass="exit" presetSubtype="0" fill="hold" grpId="1" nodeType="withEffect">
                                  <p:stCondLst>
                                    <p:cond delay="0"/>
                                  </p:stCondLst>
                                  <p:childTnLst>
                                    <p:set>
                                      <p:cBhvr>
                                        <p:cTn id="178" dur="1" fill="hold">
                                          <p:stCondLst>
                                            <p:cond delay="0"/>
                                          </p:stCondLst>
                                        </p:cTn>
                                        <p:tgtEl>
                                          <p:spTgt spid="438284"/>
                                        </p:tgtEl>
                                        <p:attrNameLst>
                                          <p:attrName>style.visibility</p:attrName>
                                        </p:attrNameLst>
                                      </p:cBhvr>
                                      <p:to>
                                        <p:strVal val="hidden"/>
                                      </p:to>
                                    </p:set>
                                  </p:childTnLst>
                                </p:cTn>
                              </p:par>
                              <p:par>
                                <p:cTn id="179" presetID="3" presetClass="exit" presetSubtype="0" fill="hold" grpId="1" nodeType="withEffect">
                                  <p:stCondLst>
                                    <p:cond delay="0"/>
                                  </p:stCondLst>
                                  <p:childTnLst>
                                    <p:set>
                                      <p:cBhvr>
                                        <p:cTn id="180"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81" restart="whenNotActive" fill="hold" evtFilter="cancelBubble" nodeType="interactiveSeq">
                <p:stCondLst>
                  <p:cond evt="onClick" delay="0">
                    <p:tgtEl>
                      <p:spTgt spid="78"/>
                    </p:tgtEl>
                  </p:cond>
                </p:stCondLst>
                <p:endSync evt="end" delay="0">
                  <p:rtn val="all"/>
                </p:endSync>
                <p:childTnLst>
                  <p:par>
                    <p:cTn id="182" fill="hold">
                      <p:stCondLst>
                        <p:cond delay="0"/>
                      </p:stCondLst>
                      <p:childTnLst>
                        <p:par>
                          <p:cTn id="183" fill="hold">
                            <p:stCondLst>
                              <p:cond delay="0"/>
                            </p:stCondLst>
                            <p:childTnLst>
                              <p:par>
                                <p:cTn id="184" presetID="10" presetClass="exit" presetSubtype="0" fill="hold" grpId="0" nodeType="afterEffect">
                                  <p:stCondLst>
                                    <p:cond delay="0"/>
                                  </p:stCondLst>
                                  <p:iterate type="lt">
                                    <p:tmPct val="0"/>
                                  </p:iterate>
                                  <p:childTnLst>
                                    <p:animEffect transition="out" filter="fade">
                                      <p:cBhvr>
                                        <p:cTn id="185" dur="500"/>
                                        <p:tgtEl>
                                          <p:spTgt spid="438335">
                                            <p:txEl>
                                              <p:pRg st="0" end="0"/>
                                            </p:txEl>
                                          </p:spTgt>
                                        </p:tgtEl>
                                      </p:cBhvr>
                                    </p:animEffect>
                                    <p:set>
                                      <p:cBhvr>
                                        <p:cTn id="186" dur="1" fill="hold">
                                          <p:stCondLst>
                                            <p:cond delay="499"/>
                                          </p:stCondLst>
                                        </p:cTn>
                                        <p:tgtEl>
                                          <p:spTgt spid="438335">
                                            <p:txEl>
                                              <p:pRg st="0" end="0"/>
                                            </p:txEl>
                                          </p:spTgt>
                                        </p:tgtEl>
                                        <p:attrNameLst>
                                          <p:attrName>style.visibility</p:attrName>
                                        </p:attrNameLst>
                                      </p:cBhvr>
                                      <p:to>
                                        <p:strVal val="hidden"/>
                                      </p:to>
                                    </p:set>
                                  </p:childTnLst>
                                </p:cTn>
                              </p:par>
                            </p:childTnLst>
                          </p:cTn>
                        </p:par>
                        <p:par>
                          <p:cTn id="187" fill="hold">
                            <p:stCondLst>
                              <p:cond delay="500"/>
                            </p:stCondLst>
                            <p:childTnLst>
                              <p:par>
                                <p:cTn id="188" presetID="10" presetClass="exit" presetSubtype="0" fill="hold" grpId="0" nodeType="afterEffect">
                                  <p:stCondLst>
                                    <p:cond delay="0"/>
                                  </p:stCondLst>
                                  <p:iterate type="lt">
                                    <p:tmPct val="0"/>
                                  </p:iterate>
                                  <p:childTnLst>
                                    <p:animEffect transition="out" filter="fade">
                                      <p:cBhvr>
                                        <p:cTn id="189" dur="500"/>
                                        <p:tgtEl>
                                          <p:spTgt spid="438335">
                                            <p:bg/>
                                          </p:spTgt>
                                        </p:tgtEl>
                                      </p:cBhvr>
                                    </p:animEffect>
                                    <p:set>
                                      <p:cBhvr>
                                        <p:cTn id="190"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0"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294"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23</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20</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17</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14</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effectLst/>
                <a:latin typeface="Impact" pitchFamily="34" charset="0"/>
              </a:rPr>
              <a:t>Exposure to Community </a:t>
            </a:r>
          </a:p>
          <a:p>
            <a:pPr algn="ctr"/>
            <a:r>
              <a:rPr lang="en-US" altLang="en-US" dirty="0">
                <a:solidFill>
                  <a:schemeClr val="bg1"/>
                </a:solidFill>
                <a:effectLst/>
                <a:latin typeface="Impact" pitchFamily="34" charset="0"/>
              </a:rPr>
              <a:t>Access with a Disability</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Self-Advocacy</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chemeClr val="bg1"/>
                </a:solidFill>
                <a:effectLst/>
                <a:latin typeface="Impact" pitchFamily="34" charset="0"/>
              </a:rPr>
              <a:t>Normalizing a Disability/</a:t>
            </a:r>
          </a:p>
          <a:p>
            <a:pPr algn="ctr"/>
            <a:r>
              <a:rPr lang="en-US" altLang="en-US" sz="2000" dirty="0">
                <a:solidFill>
                  <a:schemeClr val="bg1"/>
                </a:solidFill>
                <a:effectLst/>
                <a:latin typeface="Impact" pitchFamily="34" charset="0"/>
              </a:rPr>
              <a:t>Living with a Disability</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Living an Independent </a:t>
            </a:r>
          </a:p>
          <a:p>
            <a:pPr algn="ctr"/>
            <a:r>
              <a:rPr lang="en-US" altLang="en-US" sz="2400" dirty="0">
                <a:solidFill>
                  <a:schemeClr val="bg1"/>
                </a:solidFill>
                <a:effectLst/>
                <a:latin typeface="Impact" pitchFamily="34" charset="0"/>
              </a:rPr>
              <a:t>Lifestyle</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effectLst/>
                <a:latin typeface="Impact" pitchFamily="34" charset="0"/>
              </a:rPr>
              <a:t>Social Interactions/Exposure</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4" name="Picture 32" descr="8">
            <a:hlinkClick r:id="" action="ppaction://macro?name=Score_8"/>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469938"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5"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7"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8"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9"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20"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11</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What are the benefits of a community outing for a client?</a:t>
            </a:r>
          </a:p>
        </p:txBody>
      </p:sp>
      <p:pic>
        <p:nvPicPr>
          <p:cNvPr id="78" name="Picture 100">
            <a:hlinkClick r:id="" action="ppaction://macro?name=Begin_Round"/>
          </p:cNvPr>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57102"/>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82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827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827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82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828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8327"/>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8283"/>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8286"/>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828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8327"/>
                                        </p:tgtEl>
                                        <p:attrNameLst>
                                          <p:attrName>style.visibility</p:attrName>
                                        </p:attrNameLst>
                                      </p:cBhvr>
                                      <p:to>
                                        <p:strVal val="visible"/>
                                      </p:to>
                                    </p:set>
                                    <p:animEffect transition="in" filter="fade">
                                      <p:cBhvr>
                                        <p:cTn id="47" dur="200"/>
                                        <p:tgtEl>
                                          <p:spTgt spid="438327"/>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8327"/>
                                        </p:tgtEl>
                                      </p:cBhvr>
                                    </p:animEffect>
                                    <p:set>
                                      <p:cBhvr>
                                        <p:cTn id="5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2" restart="whenNotActive" fill="hold" evtFilter="cancelBubble" nodeType="interactiveSeq">
                <p:stCondLst>
                  <p:cond evt="onClick" delay="0">
                    <p:tgtEl>
                      <p:spTgt spid="438287"/>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8318"/>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8284"/>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8287"/>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8288"/>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8318"/>
                                        </p:tgtEl>
                                        <p:attrNameLst>
                                          <p:attrName>style.visibility</p:attrName>
                                        </p:attrNameLst>
                                      </p:cBhvr>
                                      <p:to>
                                        <p:strVal val="visible"/>
                                      </p:to>
                                    </p:set>
                                    <p:animEffect transition="in" filter="fade">
                                      <p:cBhvr>
                                        <p:cTn id="65" dur="200"/>
                                        <p:tgtEl>
                                          <p:spTgt spid="438318"/>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8318"/>
                                        </p:tgtEl>
                                      </p:cBhvr>
                                    </p:animEffect>
                                    <p:set>
                                      <p:cBhvr>
                                        <p:cTn id="6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0" restart="whenNotActive" fill="hold" evtFilter="cancelBubble" nodeType="interactiveSeq">
                <p:stCondLst>
                  <p:cond evt="onClick" delay="0">
                    <p:tgtEl>
                      <p:spTgt spid="43828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8305"/>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8285"/>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8305"/>
                                        </p:tgtEl>
                                        <p:attrNameLst>
                                          <p:attrName>style.visibility</p:attrName>
                                        </p:attrNameLst>
                                      </p:cBhvr>
                                      <p:to>
                                        <p:strVal val="visible"/>
                                      </p:to>
                                    </p:set>
                                    <p:animEffect transition="in" filter="fade">
                                      <p:cBhvr>
                                        <p:cTn id="79" dur="200"/>
                                        <p:tgtEl>
                                          <p:spTgt spid="438305"/>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8305"/>
                                        </p:tgtEl>
                                      </p:cBhvr>
                                    </p:animEffect>
                                    <p:set>
                                      <p:cBhvr>
                                        <p:cTn id="8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4" restart="whenNotActive" fill="hold" evtFilter="cancelBubble" nodeType="interactiveSeq">
                <p:stCondLst>
                  <p:cond evt="onClick" delay="0">
                    <p:tgtEl>
                      <p:spTgt spid="438297"/>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8297"/>
                                        </p:tgtEl>
                                      </p:cBhvr>
                                    </p:animEffect>
                                    <p:set>
                                      <p:cBhvr>
                                        <p:cTn id="8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0" restart="whenNotActive" fill="hold" evtFilter="cancelBubble" nodeType="interactiveSeq">
                <p:stCondLst>
                  <p:cond evt="onClick" delay="0">
                    <p:tgtEl>
                      <p:spTgt spid="438298"/>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8298"/>
                                        </p:tgtEl>
                                      </p:cBhvr>
                                    </p:animEffect>
                                    <p:set>
                                      <p:cBhvr>
                                        <p:cTn id="95"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96" restart="whenNotActive" fill="hold" evtFilter="cancelBubble" nodeType="interactiveSeq">
                <p:stCondLst>
                  <p:cond evt="onClick" delay="0">
                    <p:tgtEl>
                      <p:spTgt spid="438299"/>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8299"/>
                                        </p:tgtEl>
                                      </p:cBhvr>
                                    </p:animEffect>
                                    <p:set>
                                      <p:cBhvr>
                                        <p:cTn id="101"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02" restart="whenNotActive" fill="hold" evtFilter="cancelBubble" nodeType="interactiveSeq">
                <p:stCondLst>
                  <p:cond evt="onClick" delay="0">
                    <p:tgtEl>
                      <p:spTgt spid="43830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8300"/>
                                        </p:tgtEl>
                                      </p:cBhvr>
                                    </p:animEffect>
                                    <p:set>
                                      <p:cBhvr>
                                        <p:cTn id="107"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8" restart="whenNotActive" fill="hold" evtFilter="cancelBubble" nodeType="interactiveSeq">
                <p:stCondLst>
                  <p:cond evt="onClick" delay="0">
                    <p:tgtEl>
                      <p:spTgt spid="438301"/>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300"/>
                                        <p:tgtEl>
                                          <p:spTgt spid="438301"/>
                                        </p:tgtEl>
                                      </p:cBhvr>
                                    </p:animEffect>
                                    <p:set>
                                      <p:cBhvr>
                                        <p:cTn id="113"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14" restart="whenNotActive" fill="hold" evtFilter="cancelBubble" nodeType="interactiveSeq">
                <p:stCondLst>
                  <p:cond evt="onClick" delay="0">
                    <p:tgtEl>
                      <p:spTgt spid="438302"/>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400"/>
                                        <p:tgtEl>
                                          <p:spTgt spid="438302"/>
                                        </p:tgtEl>
                                      </p:cBhvr>
                                    </p:animEffect>
                                    <p:set>
                                      <p:cBhvr>
                                        <p:cTn id="119"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20" restart="whenNotActive" fill="hold" evtFilter="cancelBubble" nodeType="interactiveSeq">
                <p:stCondLst>
                  <p:cond evt="onClick" delay="0">
                    <p:tgtEl>
                      <p:spTgt spid="438303"/>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12" presetClass="exit" presetSubtype="1" fill="hold" nodeType="clickEffect">
                                  <p:stCondLst>
                                    <p:cond delay="0"/>
                                  </p:stCondLst>
                                  <p:childTnLst>
                                    <p:animEffect transition="out" filter="slide(fromTop)">
                                      <p:cBhvr>
                                        <p:cTn id="124" dur="300"/>
                                        <p:tgtEl>
                                          <p:spTgt spid="438303"/>
                                        </p:tgtEl>
                                      </p:cBhvr>
                                    </p:animEffect>
                                    <p:set>
                                      <p:cBhvr>
                                        <p:cTn id="125"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2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6" restart="whenNotActive" fill="hold" evtFilter="cancelBubble" nodeType="interactiveSeq">
                <p:stCondLst>
                  <p:cond evt="onClick" delay="0">
                    <p:tgtEl>
                      <p:spTgt spid="438304"/>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12" presetClass="exit" presetSubtype="1" fill="hold" nodeType="clickEffect">
                                  <p:stCondLst>
                                    <p:cond delay="0"/>
                                  </p:stCondLst>
                                  <p:childTnLst>
                                    <p:animEffect transition="out" filter="slide(fromTop)">
                                      <p:cBhvr>
                                        <p:cTn id="130" dur="300"/>
                                        <p:tgtEl>
                                          <p:spTgt spid="438304"/>
                                        </p:tgtEl>
                                      </p:cBhvr>
                                    </p:animEffect>
                                    <p:set>
                                      <p:cBhvr>
                                        <p:cTn id="131" dur="1" fill="hold">
                                          <p:stCondLst>
                                            <p:cond delay="299"/>
                                          </p:stCondLst>
                                        </p:cTn>
                                        <p:tgtEl>
                                          <p:spTgt spid="438304"/>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4"/>
                  </p:tgtEl>
                </p:cond>
              </p:nextCondLst>
            </p:seq>
            <p:seq concurrent="1" nextAc="seek">
              <p:cTn id="132" restart="whenNotActive" fill="hold" evtFilter="cancelBubble" nodeType="interactiveSeq">
                <p:stCondLst>
                  <p:cond evt="onClick" delay="0">
                    <p:tgtEl>
                      <p:spTgt spid="438331"/>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42" presetClass="path" presetSubtype="0" fill="hold" nodeType="clickEffect">
                                  <p:stCondLst>
                                    <p:cond delay="0"/>
                                  </p:stCondLst>
                                  <p:childTnLst>
                                    <p:animMotion origin="layout" path="M -0.97014 -0.19352 L -0.97014 -0.19352 " pathEditMode="fixed" rAng="0" ptsTypes="AA">
                                      <p:cBhvr>
                                        <p:cTn id="136" dur="10" fill="hold"/>
                                        <p:tgtEl>
                                          <p:spTgt spid="438297"/>
                                        </p:tgtEl>
                                        <p:attrNameLst>
                                          <p:attrName>ppt_x</p:attrName>
                                          <p:attrName>ppt_y</p:attrName>
                                        </p:attrNameLst>
                                      </p:cBhvr>
                                      <p:rCtr x="0" y="0"/>
                                    </p:animMotion>
                                  </p:childTnLst>
                                </p:cTn>
                              </p:par>
                              <p:par>
                                <p:cTn id="137" presetID="42" presetClass="path" presetSubtype="0" fill="hold" nodeType="withEffect">
                                  <p:stCondLst>
                                    <p:cond delay="0"/>
                                  </p:stCondLst>
                                  <p:childTnLst>
                                    <p:animMotion origin="layout" path="M -0.97014 -0.19352 L -0.97014 -0.19352 " pathEditMode="fixed" rAng="0" ptsTypes="AA">
                                      <p:cBhvr>
                                        <p:cTn id="138" dur="10" fill="hold"/>
                                        <p:tgtEl>
                                          <p:spTgt spid="438303"/>
                                        </p:tgtEl>
                                        <p:attrNameLst>
                                          <p:attrName>ppt_x</p:attrName>
                                          <p:attrName>ppt_y</p:attrName>
                                        </p:attrNameLst>
                                      </p:cBhvr>
                                      <p:rCtr x="0" y="0"/>
                                    </p:animMotion>
                                  </p:childTnLst>
                                </p:cTn>
                              </p:par>
                              <p:par>
                                <p:cTn id="139" presetID="42" presetClass="path" presetSubtype="0" fill="hold" nodeType="withEffect">
                                  <p:stCondLst>
                                    <p:cond delay="0"/>
                                  </p:stCondLst>
                                  <p:childTnLst>
                                    <p:animMotion origin="layout" path="M -0.97014 -0.19353 L -0.97014 -0.19353 " pathEditMode="fixed" rAng="0" ptsTypes="AA">
                                      <p:cBhvr>
                                        <p:cTn id="140" dur="10" fill="hold"/>
                                        <p:tgtEl>
                                          <p:spTgt spid="438302"/>
                                        </p:tgtEl>
                                        <p:attrNameLst>
                                          <p:attrName>ppt_x</p:attrName>
                                          <p:attrName>ppt_y</p:attrName>
                                        </p:attrNameLst>
                                      </p:cBhvr>
                                      <p:rCtr x="0" y="0"/>
                                    </p:animMotion>
                                  </p:childTnLst>
                                </p:cTn>
                              </p:par>
                              <p:par>
                                <p:cTn id="141" presetID="42" presetClass="path" presetSubtype="0" fill="hold" nodeType="withEffect">
                                  <p:stCondLst>
                                    <p:cond delay="0"/>
                                  </p:stCondLst>
                                  <p:childTnLst>
                                    <p:animMotion origin="layout" path="M -0.97014 -0.19353 L -0.97014 -0.19353 " pathEditMode="fixed" rAng="0" ptsTypes="AA">
                                      <p:cBhvr>
                                        <p:cTn id="142" dur="10" fill="hold"/>
                                        <p:tgtEl>
                                          <p:spTgt spid="438301"/>
                                        </p:tgtEl>
                                        <p:attrNameLst>
                                          <p:attrName>ppt_x</p:attrName>
                                          <p:attrName>ppt_y</p:attrName>
                                        </p:attrNameLst>
                                      </p:cBhvr>
                                      <p:rCtr x="0" y="0"/>
                                    </p:animMotion>
                                  </p:childTnLst>
                                </p:cTn>
                              </p:par>
                              <p:par>
                                <p:cTn id="143" presetID="42" presetClass="path" presetSubtype="0" fill="hold" nodeType="withEffect">
                                  <p:stCondLst>
                                    <p:cond delay="0"/>
                                  </p:stCondLst>
                                  <p:childTnLst>
                                    <p:animMotion origin="layout" path="M -0.97013 -0.19352 L -0.97013 -0.19352 " pathEditMode="fixed" rAng="0" ptsTypes="AA">
                                      <p:cBhvr>
                                        <p:cTn id="144" dur="10" fill="hold"/>
                                        <p:tgtEl>
                                          <p:spTgt spid="438300"/>
                                        </p:tgtEl>
                                        <p:attrNameLst>
                                          <p:attrName>ppt_x</p:attrName>
                                          <p:attrName>ppt_y</p:attrName>
                                        </p:attrNameLst>
                                      </p:cBhvr>
                                      <p:rCtr x="0" y="0"/>
                                    </p:animMotion>
                                  </p:childTnLst>
                                </p:cTn>
                              </p:par>
                              <p:par>
                                <p:cTn id="145" presetID="42" presetClass="path" presetSubtype="0" fill="hold" nodeType="withEffect">
                                  <p:stCondLst>
                                    <p:cond delay="0"/>
                                  </p:stCondLst>
                                  <p:childTnLst>
                                    <p:animMotion origin="layout" path="M -0.97013 -0.19352 L -0.97013 -0.19352 " pathEditMode="fixed" rAng="0" ptsTypes="AA">
                                      <p:cBhvr>
                                        <p:cTn id="146" dur="10" fill="hold"/>
                                        <p:tgtEl>
                                          <p:spTgt spid="438299"/>
                                        </p:tgtEl>
                                        <p:attrNameLst>
                                          <p:attrName>ppt_x</p:attrName>
                                          <p:attrName>ppt_y</p:attrName>
                                        </p:attrNameLst>
                                      </p:cBhvr>
                                      <p:rCtr x="0" y="0"/>
                                    </p:animMotion>
                                  </p:childTnLst>
                                </p:cTn>
                              </p:par>
                              <p:par>
                                <p:cTn id="147" presetID="42" presetClass="path" presetSubtype="0" fill="hold" nodeType="withEffect">
                                  <p:stCondLst>
                                    <p:cond delay="0"/>
                                  </p:stCondLst>
                                  <p:childTnLst>
                                    <p:animMotion origin="layout" path="M -0.97013 -0.19352 L -0.97013 -0.19352 " pathEditMode="fixed" rAng="0" ptsTypes="AA">
                                      <p:cBhvr>
                                        <p:cTn id="148" dur="10" fill="hold"/>
                                        <p:tgtEl>
                                          <p:spTgt spid="438298"/>
                                        </p:tgtEl>
                                        <p:attrNameLst>
                                          <p:attrName>ppt_x</p:attrName>
                                          <p:attrName>ppt_y</p:attrName>
                                        </p:attrNameLst>
                                      </p:cBhvr>
                                      <p:rCtr x="0" y="0"/>
                                    </p:animMotion>
                                  </p:childTnLst>
                                </p:cTn>
                              </p:par>
                              <p:par>
                                <p:cTn id="149" presetID="42" presetClass="path" presetSubtype="0" fill="hold" nodeType="withEffect">
                                  <p:stCondLst>
                                    <p:cond delay="0"/>
                                  </p:stCondLst>
                                  <p:childTnLst>
                                    <p:animMotion origin="layout" path="M -0.97013 -0.19352 L -0.97013 -0.19352 " pathEditMode="fixed" rAng="0" ptsTypes="AA">
                                      <p:cBhvr>
                                        <p:cTn id="150" dur="10" fill="hold"/>
                                        <p:tgtEl>
                                          <p:spTgt spid="438304"/>
                                        </p:tgtEl>
                                        <p:attrNameLst>
                                          <p:attrName>ppt_x</p:attrName>
                                          <p:attrName>ppt_y</p:attrName>
                                        </p:attrNameLst>
                                      </p:cBhvr>
                                      <p:rCtr x="0" y="0"/>
                                    </p:animMotion>
                                  </p:childTnLst>
                                </p:cTn>
                              </p:par>
                              <p:par>
                                <p:cTn id="151" presetID="42" presetClass="path" presetSubtype="0" fill="hold" grpId="1" nodeType="withEffect">
                                  <p:stCondLst>
                                    <p:cond delay="0"/>
                                  </p:stCondLst>
                                  <p:iterate type="lt">
                                    <p:tmPct val="0"/>
                                  </p:iterate>
                                  <p:childTnLst>
                                    <p:animMotion origin="layout" path="M -0.96737 0.41436 L -0.96737 0.41436 " pathEditMode="fixed" rAng="0" ptsTypes="AA">
                                      <p:cBhvr>
                                        <p:cTn id="152" dur="10" fill="hold"/>
                                        <p:tgtEl>
                                          <p:spTgt spid="438335">
                                            <p:bg/>
                                          </p:spTgt>
                                        </p:tgtEl>
                                        <p:attrNameLst>
                                          <p:attrName>ppt_x</p:attrName>
                                          <p:attrName>ppt_y</p:attrName>
                                        </p:attrNameLst>
                                      </p:cBhvr>
                                      <p:rCtr x="0" y="0"/>
                                    </p:animMotion>
                                  </p:childTnLst>
                                </p:cTn>
                              </p:par>
                              <p:par>
                                <p:cTn id="153" presetID="42" presetClass="path" presetSubtype="0" fill="hold" grpId="1" nodeType="withEffect">
                                  <p:stCondLst>
                                    <p:cond delay="0"/>
                                  </p:stCondLst>
                                  <p:iterate type="lt">
                                    <p:tmPct val="0"/>
                                  </p:iterate>
                                  <p:childTnLst>
                                    <p:animMotion origin="layout" path="M -0.9764 0.41436 L -0.9764 0.41436 " pathEditMode="fixed" rAng="0" ptsTypes="AA">
                                      <p:cBhvr>
                                        <p:cTn id="154" dur="10" fill="hold"/>
                                        <p:tgtEl>
                                          <p:spTgt spid="438335">
                                            <p:txEl>
                                              <p:pRg st="0" end="0"/>
                                            </p:txEl>
                                          </p:spTgt>
                                        </p:tgtEl>
                                        <p:attrNameLst>
                                          <p:attrName>ppt_x</p:attrName>
                                          <p:attrName>ppt_y</p:attrName>
                                        </p:attrNameLst>
                                      </p:cBhvr>
                                      <p:rCtr x="0" y="0"/>
                                    </p:animMotion>
                                  </p:childTnLst>
                                </p:cTn>
                              </p:par>
                              <p:par>
                                <p:cTn id="155" presetID="1" presetClass="exit" presetSubtype="0" fill="hold" grpId="2" nodeType="withEffect">
                                  <p:stCondLst>
                                    <p:cond delay="0"/>
                                  </p:stCondLst>
                                  <p:childTnLst>
                                    <p:set>
                                      <p:cBhvr>
                                        <p:cTn id="156" dur="1" fill="hold">
                                          <p:stCondLst>
                                            <p:cond delay="0"/>
                                          </p:stCondLst>
                                        </p:cTn>
                                        <p:tgtEl>
                                          <p:spTgt spid="438335">
                                            <p:txEl>
                                              <p:pRg st="0" end="0"/>
                                            </p:txEl>
                                          </p:spTgt>
                                        </p:tgtEl>
                                        <p:attrNameLst>
                                          <p:attrName>style.visibility</p:attrName>
                                        </p:attrNameLst>
                                      </p:cBhvr>
                                      <p:to>
                                        <p:strVal val="hidden"/>
                                      </p:to>
                                    </p:set>
                                  </p:childTnLst>
                                </p:cTn>
                              </p:par>
                              <p:par>
                                <p:cTn id="157" presetID="1" presetClass="exit" presetSubtype="0" fill="hold" grpId="2" nodeType="withEffect">
                                  <p:stCondLst>
                                    <p:cond delay="0"/>
                                  </p:stCondLst>
                                  <p:childTnLst>
                                    <p:set>
                                      <p:cBhvr>
                                        <p:cTn id="158" dur="1" fill="hold">
                                          <p:stCondLst>
                                            <p:cond delay="0"/>
                                          </p:stCondLst>
                                        </p:cTn>
                                        <p:tgtEl>
                                          <p:spTgt spid="438335">
                                            <p:bg/>
                                          </p:spTgt>
                                        </p:tgtEl>
                                        <p:attrNameLst>
                                          <p:attrName>style.visibility</p:attrName>
                                        </p:attrNameLst>
                                      </p:cBhvr>
                                      <p:to>
                                        <p:strVal val="hidden"/>
                                      </p:to>
                                    </p:set>
                                  </p:childTnLst>
                                </p:cTn>
                              </p:par>
                            </p:childTnLst>
                          </p:cTn>
                        </p:par>
                        <p:par>
                          <p:cTn id="159" fill="hold" nodeType="afterGroup">
                            <p:stCondLst>
                              <p:cond delay="10"/>
                            </p:stCondLst>
                            <p:childTnLst>
                              <p:par>
                                <p:cTn id="160" presetID="12" presetClass="exit" presetSubtype="1" fill="hold" nodeType="afterEffect">
                                  <p:stCondLst>
                                    <p:cond delay="0"/>
                                  </p:stCondLst>
                                  <p:childTnLst>
                                    <p:animEffect transition="out" filter="slide(fromTop)">
                                      <p:cBhvr>
                                        <p:cTn id="161" dur="1000"/>
                                        <p:tgtEl>
                                          <p:spTgt spid="438332"/>
                                        </p:tgtEl>
                                      </p:cBhvr>
                                    </p:animEffect>
                                    <p:set>
                                      <p:cBhvr>
                                        <p:cTn id="162" dur="1" fill="hold">
                                          <p:stCondLst>
                                            <p:cond delay="999"/>
                                          </p:stCondLst>
                                        </p:cTn>
                                        <p:tgtEl>
                                          <p:spTgt spid="438332"/>
                                        </p:tgtEl>
                                        <p:attrNameLst>
                                          <p:attrName>style.visibility</p:attrName>
                                        </p:attrNameLst>
                                      </p:cBhvr>
                                      <p:to>
                                        <p:strVal val="hidden"/>
                                      </p:to>
                                    </p:set>
                                  </p:childTnLst>
                                </p:cTn>
                              </p:par>
                            </p:childTnLst>
                          </p:cTn>
                        </p:par>
                        <p:par>
                          <p:cTn id="163" fill="hold" nodeType="afterGroup">
                            <p:stCondLst>
                              <p:cond delay="1010"/>
                            </p:stCondLst>
                            <p:childTnLst>
                              <p:par>
                                <p:cTn id="164" presetID="10" presetClass="entr" presetSubtype="0" fill="hold" grpId="5" nodeType="afterEffect">
                                  <p:stCondLst>
                                    <p:cond delay="490"/>
                                  </p:stCondLst>
                                  <p:childTnLst>
                                    <p:set>
                                      <p:cBhvr>
                                        <p:cTn id="165" dur="1" fill="hold">
                                          <p:stCondLst>
                                            <p:cond delay="0"/>
                                          </p:stCondLst>
                                        </p:cTn>
                                        <p:tgtEl>
                                          <p:spTgt spid="438335">
                                            <p:bg/>
                                          </p:spTgt>
                                        </p:tgtEl>
                                        <p:attrNameLst>
                                          <p:attrName>style.visibility</p:attrName>
                                        </p:attrNameLst>
                                      </p:cBhvr>
                                      <p:to>
                                        <p:strVal val="visible"/>
                                      </p:to>
                                    </p:set>
                                    <p:animEffect transition="in" filter="fade">
                                      <p:cBhvr>
                                        <p:cTn id="166" dur="500"/>
                                        <p:tgtEl>
                                          <p:spTgt spid="438335">
                                            <p:bg/>
                                          </p:spTgt>
                                        </p:tgtEl>
                                      </p:cBhvr>
                                    </p:animEffect>
                                  </p:childTnLst>
                                </p:cTn>
                              </p:par>
                            </p:childTnLst>
                          </p:cTn>
                        </p:par>
                        <p:par>
                          <p:cTn id="167" fill="hold" nodeType="afterGroup">
                            <p:stCondLst>
                              <p:cond delay="2000"/>
                            </p:stCondLst>
                            <p:childTnLst>
                              <p:par>
                                <p:cTn id="168" presetID="10" presetClass="entr" presetSubtype="0" fill="hold" grpId="4" nodeType="afterEffect">
                                  <p:stCondLst>
                                    <p:cond delay="0"/>
                                  </p:stCondLst>
                                  <p:iterate type="lt">
                                    <p:tmPct val="0"/>
                                  </p:iterate>
                                  <p:childTnLst>
                                    <p:set>
                                      <p:cBhvr>
                                        <p:cTn id="169" dur="1" fill="hold">
                                          <p:stCondLst>
                                            <p:cond delay="0"/>
                                          </p:stCondLst>
                                        </p:cTn>
                                        <p:tgtEl>
                                          <p:spTgt spid="438335">
                                            <p:txEl>
                                              <p:pRg st="0" end="0"/>
                                            </p:txEl>
                                          </p:spTgt>
                                        </p:tgtEl>
                                        <p:attrNameLst>
                                          <p:attrName>style.visibility</p:attrName>
                                        </p:attrNameLst>
                                      </p:cBhvr>
                                      <p:to>
                                        <p:strVal val="visible"/>
                                      </p:to>
                                    </p:set>
                                    <p:animEffect transition="in" filter="fade">
                                      <p:cBhvr>
                                        <p:cTn id="170" dur="500"/>
                                        <p:tgtEl>
                                          <p:spTgt spid="438335">
                                            <p:txEl>
                                              <p:pRg st="0" end="0"/>
                                            </p:txEl>
                                          </p:spTgt>
                                        </p:tgtEl>
                                      </p:cBhvr>
                                    </p:animEffect>
                                  </p:childTnLst>
                                </p:cTn>
                              </p:par>
                            </p:childTnLst>
                          </p:cTn>
                        </p:par>
                        <p:par>
                          <p:cTn id="171" fill="hold" nodeType="afterGroup">
                            <p:stCondLst>
                              <p:cond delay="2500"/>
                            </p:stCondLst>
                            <p:childTnLst>
                              <p:par>
                                <p:cTn id="172" presetID="27" presetClass="entr" presetSubtype="0" fill="hold" grpId="3" nodeType="afterEffect">
                                  <p:stCondLst>
                                    <p:cond delay="0"/>
                                  </p:stCondLst>
                                  <p:iterate type="lt">
                                    <p:tmPct val="50000"/>
                                  </p:iterate>
                                  <p:childTnLst>
                                    <p:set>
                                      <p:cBhvr>
                                        <p:cTn id="173"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74"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75"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76"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77" restart="whenNotActive" fill="hold" evtFilter="cancelBubble" nodeType="interactiveSeq">
                <p:stCondLst>
                  <p:cond evt="onClick" delay="0">
                    <p:tgtEl>
                      <p:spTgt spid="438336"/>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3" presetClass="entr" presetSubtype="0" fill="hold" grpId="1" nodeType="clickEffect">
                                  <p:stCondLst>
                                    <p:cond delay="0"/>
                                  </p:stCondLst>
                                  <p:childTnLst>
                                    <p:set>
                                      <p:cBhvr>
                                        <p:cTn id="181" dur="1" fill="hold">
                                          <p:stCondLst>
                                            <p:cond delay="0"/>
                                          </p:stCondLst>
                                        </p:cTn>
                                        <p:tgtEl>
                                          <p:spTgt spid="438286"/>
                                        </p:tgtEl>
                                        <p:attrNameLst>
                                          <p:attrName>style.visibility</p:attrName>
                                        </p:attrNameLst>
                                      </p:cBhvr>
                                      <p:to>
                                        <p:strVal val="visible"/>
                                      </p:to>
                                    </p:set>
                                  </p:childTnLst>
                                </p:cTn>
                              </p:par>
                              <p:par>
                                <p:cTn id="182" presetID="3" presetClass="exit" presetSubtype="0" fill="hold" grpId="2" nodeType="withEffect">
                                  <p:stCondLst>
                                    <p:cond delay="0"/>
                                  </p:stCondLst>
                                  <p:childTnLst>
                                    <p:set>
                                      <p:cBhvr>
                                        <p:cTn id="183" dur="1" fill="hold">
                                          <p:stCondLst>
                                            <p:cond delay="0"/>
                                          </p:stCondLst>
                                        </p:cTn>
                                        <p:tgtEl>
                                          <p:spTgt spid="438287"/>
                                        </p:tgtEl>
                                        <p:attrNameLst>
                                          <p:attrName>style.visibility</p:attrName>
                                        </p:attrNameLst>
                                      </p:cBhvr>
                                      <p:to>
                                        <p:strVal val="hidden"/>
                                      </p:to>
                                    </p:set>
                                  </p:childTnLst>
                                </p:cTn>
                              </p:par>
                              <p:par>
                                <p:cTn id="184" presetID="3" presetClass="exit" presetSubtype="0" fill="hold" grpId="1" nodeType="withEffect">
                                  <p:stCondLst>
                                    <p:cond delay="0"/>
                                  </p:stCondLst>
                                  <p:childTnLst>
                                    <p:set>
                                      <p:cBhvr>
                                        <p:cTn id="185" dur="1" fill="hold">
                                          <p:stCondLst>
                                            <p:cond delay="0"/>
                                          </p:stCondLst>
                                        </p:cTn>
                                        <p:tgtEl>
                                          <p:spTgt spid="438288"/>
                                        </p:tgtEl>
                                        <p:attrNameLst>
                                          <p:attrName>style.visibility</p:attrName>
                                        </p:attrNameLst>
                                      </p:cBhvr>
                                      <p:to>
                                        <p:strVal val="hidden"/>
                                      </p:to>
                                    </p:set>
                                  </p:childTnLst>
                                </p:cTn>
                              </p:par>
                              <p:par>
                                <p:cTn id="186" presetID="3" presetClass="exit" presetSubtype="0" fill="hold" grpId="1" nodeType="withEffect">
                                  <p:stCondLst>
                                    <p:cond delay="0"/>
                                  </p:stCondLst>
                                  <p:childTnLst>
                                    <p:set>
                                      <p:cBhvr>
                                        <p:cTn id="187" dur="1" fill="hold">
                                          <p:stCondLst>
                                            <p:cond delay="0"/>
                                          </p:stCondLst>
                                        </p:cTn>
                                        <p:tgtEl>
                                          <p:spTgt spid="438283"/>
                                        </p:tgtEl>
                                        <p:attrNameLst>
                                          <p:attrName>style.visibility</p:attrName>
                                        </p:attrNameLst>
                                      </p:cBhvr>
                                      <p:to>
                                        <p:strVal val="hidden"/>
                                      </p:to>
                                    </p:set>
                                  </p:childTnLst>
                                </p:cTn>
                              </p:par>
                              <p:par>
                                <p:cTn id="188" presetID="3" presetClass="exit" presetSubtype="0" fill="hold" grpId="1" nodeType="withEffect">
                                  <p:stCondLst>
                                    <p:cond delay="0"/>
                                  </p:stCondLst>
                                  <p:childTnLst>
                                    <p:set>
                                      <p:cBhvr>
                                        <p:cTn id="189" dur="1" fill="hold">
                                          <p:stCondLst>
                                            <p:cond delay="0"/>
                                          </p:stCondLst>
                                        </p:cTn>
                                        <p:tgtEl>
                                          <p:spTgt spid="438284"/>
                                        </p:tgtEl>
                                        <p:attrNameLst>
                                          <p:attrName>style.visibility</p:attrName>
                                        </p:attrNameLst>
                                      </p:cBhvr>
                                      <p:to>
                                        <p:strVal val="hidden"/>
                                      </p:to>
                                    </p:set>
                                  </p:childTnLst>
                                </p:cTn>
                              </p:par>
                              <p:par>
                                <p:cTn id="190" presetID="3" presetClass="exit" presetSubtype="0" fill="hold" grpId="1" nodeType="withEffect">
                                  <p:stCondLst>
                                    <p:cond delay="0"/>
                                  </p:stCondLst>
                                  <p:childTnLst>
                                    <p:set>
                                      <p:cBhvr>
                                        <p:cTn id="191"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92" restart="whenNotActive" fill="hold" evtFilter="cancelBubble" nodeType="interactiveSeq">
                <p:stCondLst>
                  <p:cond evt="onClick" delay="0">
                    <p:tgtEl>
                      <p:spTgt spid="78"/>
                    </p:tgtEl>
                  </p:cond>
                </p:stCondLst>
                <p:endSync evt="end" delay="0">
                  <p:rtn val="all"/>
                </p:endSync>
                <p:childTnLst>
                  <p:par>
                    <p:cTn id="193" fill="hold">
                      <p:stCondLst>
                        <p:cond delay="0"/>
                      </p:stCondLst>
                      <p:childTnLst>
                        <p:par>
                          <p:cTn id="194" fill="hold">
                            <p:stCondLst>
                              <p:cond delay="0"/>
                            </p:stCondLst>
                            <p:childTnLst>
                              <p:par>
                                <p:cTn id="195" presetID="10" presetClass="exit" presetSubtype="0" fill="hold" grpId="0" nodeType="afterEffect">
                                  <p:stCondLst>
                                    <p:cond delay="0"/>
                                  </p:stCondLst>
                                  <p:iterate type="lt">
                                    <p:tmPct val="0"/>
                                  </p:iterate>
                                  <p:childTnLst>
                                    <p:animEffect transition="out" filter="fade">
                                      <p:cBhvr>
                                        <p:cTn id="196" dur="500"/>
                                        <p:tgtEl>
                                          <p:spTgt spid="438335">
                                            <p:txEl>
                                              <p:pRg st="0" end="0"/>
                                            </p:txEl>
                                          </p:spTgt>
                                        </p:tgtEl>
                                      </p:cBhvr>
                                    </p:animEffect>
                                    <p:set>
                                      <p:cBhvr>
                                        <p:cTn id="197" dur="1" fill="hold">
                                          <p:stCondLst>
                                            <p:cond delay="499"/>
                                          </p:stCondLst>
                                        </p:cTn>
                                        <p:tgtEl>
                                          <p:spTgt spid="438335">
                                            <p:txEl>
                                              <p:pRg st="0" end="0"/>
                                            </p:txEl>
                                          </p:spTgt>
                                        </p:tgtEl>
                                        <p:attrNameLst>
                                          <p:attrName>style.visibility</p:attrName>
                                        </p:attrNameLst>
                                      </p:cBhvr>
                                      <p:to>
                                        <p:strVal val="hidden"/>
                                      </p:to>
                                    </p:set>
                                  </p:childTnLst>
                                </p:cTn>
                              </p:par>
                            </p:childTnLst>
                          </p:cTn>
                        </p:par>
                        <p:par>
                          <p:cTn id="198" fill="hold">
                            <p:stCondLst>
                              <p:cond delay="500"/>
                            </p:stCondLst>
                            <p:childTnLst>
                              <p:par>
                                <p:cTn id="199" presetID="10" presetClass="exit" presetSubtype="0" fill="hold" grpId="0" nodeType="afterEffect">
                                  <p:stCondLst>
                                    <p:cond delay="0"/>
                                  </p:stCondLst>
                                  <p:iterate type="lt">
                                    <p:tmPct val="0"/>
                                  </p:iterate>
                                  <p:childTnLst>
                                    <p:animEffect transition="out" filter="fade">
                                      <p:cBhvr>
                                        <p:cTn id="200" dur="500"/>
                                        <p:tgtEl>
                                          <p:spTgt spid="438335">
                                            <p:bg/>
                                          </p:spTgt>
                                        </p:tgtEl>
                                      </p:cBhvr>
                                    </p:animEffect>
                                    <p:set>
                                      <p:cBhvr>
                                        <p:cTn id="201"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21</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18</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18</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12</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80" name="Rectangle 8" descr="Small grid">
            <a:hlinkClick r:id="" action="ppaction://macro?name=Score_6"/>
          </p:cNvPr>
          <p:cNvSpPr>
            <a:spLocks noChangeAspect="1" noChangeArrowheads="1"/>
          </p:cNvSpPr>
          <p:nvPr/>
        </p:nvSpPr>
        <p:spPr bwMode="auto">
          <a:xfrm>
            <a:off x="74263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Dance</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Exercise</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Clean</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Study</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Drive</a:t>
            </a:r>
          </a:p>
        </p:txBody>
      </p:sp>
      <p:sp>
        <p:nvSpPr>
          <p:cNvPr id="438294" name="Rectangle 22" descr="Small grid"/>
          <p:cNvSpPr>
            <a:spLocks noChangeAspect="1" noChangeArrowheads="1"/>
          </p:cNvSpPr>
          <p:nvPr/>
        </p:nvSpPr>
        <p:spPr bwMode="auto">
          <a:xfrm>
            <a:off x="46704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Eat</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4"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5"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6"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7"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12</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something people like to do while listening to music</a:t>
            </a:r>
          </a:p>
        </p:txBody>
      </p:sp>
      <p:pic>
        <p:nvPicPr>
          <p:cNvPr id="78" name="Picture 100">
            <a:hlinkClick r:id="" action="ppaction://macro?name=Begin_Round"/>
          </p:cNvPr>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1987919"/>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childTnLst>
                          </p:cTn>
                        </p:par>
                        <p:par>
                          <p:cTn id="22" fill="hold">
                            <p:stCondLst>
                              <p:cond delay="10"/>
                            </p:stCondLst>
                            <p:childTnLst>
                              <p:par>
                                <p:cTn id="23" presetID="1" presetClass="entr" presetSubtype="0" fill="hold" grpId="0" nodeType="afterEffect">
                                  <p:stCondLst>
                                    <p:cond delay="0"/>
                                  </p:stCondLst>
                                  <p:childTnLst>
                                    <p:set>
                                      <p:cBhvr>
                                        <p:cTn id="24" dur="1" fill="hold">
                                          <p:stCondLst>
                                            <p:cond delay="0"/>
                                          </p:stCondLst>
                                        </p:cTn>
                                        <p:tgtEl>
                                          <p:spTgt spid="4382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82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82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82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82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8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3828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42" presetClass="path" presetSubtype="0" fill="hold" nodeType="withEffect">
                                  <p:stCondLst>
                                    <p:cond delay="0"/>
                                  </p:stCondLst>
                                  <p:childTnLst>
                                    <p:animMotion origin="layout" path="M -0.69688 0.34699 L -0.69688 0.34699 " pathEditMode="fixed" rAng="0" ptsTypes="AA">
                                      <p:cBhvr>
                                        <p:cTn id="43" dur="10" fill="hold"/>
                                        <p:tgtEl>
                                          <p:spTgt spid="438327"/>
                                        </p:tgtEl>
                                        <p:attrNameLst>
                                          <p:attrName>ppt_x</p:attrName>
                                          <p:attrName>ppt_y</p:attrName>
                                        </p:attrNameLst>
                                      </p:cBhvr>
                                      <p:rCtr x="0" y="0"/>
                                    </p:animMotion>
                                  </p:childTnLst>
                                </p:cTn>
                              </p:par>
                              <p:par>
                                <p:cTn id="44" presetID="3" presetClass="entr" presetSubtype="0" fill="hold" grpId="0" nodeType="withEffect">
                                  <p:stCondLst>
                                    <p:cond delay="0"/>
                                  </p:stCondLst>
                                  <p:childTnLst>
                                    <p:set>
                                      <p:cBhvr>
                                        <p:cTn id="45" dur="1" fill="hold">
                                          <p:stCondLst>
                                            <p:cond delay="0"/>
                                          </p:stCondLst>
                                        </p:cTn>
                                        <p:tgtEl>
                                          <p:spTgt spid="438283"/>
                                        </p:tgtEl>
                                        <p:attrNameLst>
                                          <p:attrName>style.visibility</p:attrName>
                                        </p:attrNameLst>
                                      </p:cBhvr>
                                      <p:to>
                                        <p:strVal val="visible"/>
                                      </p:to>
                                    </p:set>
                                  </p:childTnLst>
                                </p:cTn>
                              </p:par>
                              <p:par>
                                <p:cTn id="46" presetID="3" presetClass="exit" presetSubtype="0" fill="hold" grpId="0" nodeType="withEffect">
                                  <p:stCondLst>
                                    <p:cond delay="0"/>
                                  </p:stCondLst>
                                  <p:childTnLst>
                                    <p:set>
                                      <p:cBhvr>
                                        <p:cTn id="47" dur="1" fill="hold">
                                          <p:stCondLst>
                                            <p:cond delay="0"/>
                                          </p:stCondLst>
                                        </p:cTn>
                                        <p:tgtEl>
                                          <p:spTgt spid="438286"/>
                                        </p:tgtEl>
                                        <p:attrNameLst>
                                          <p:attrName>style.visibility</p:attrName>
                                        </p:attrNameLst>
                                      </p:cBhvr>
                                      <p:to>
                                        <p:strVal val="hidden"/>
                                      </p:to>
                                    </p:set>
                                  </p:childTnLst>
                                </p:cTn>
                              </p:par>
                              <p:par>
                                <p:cTn id="48" presetID="3" presetClass="entr" presetSubtype="0" fill="hold" grpId="0" nodeType="withEffect">
                                  <p:stCondLst>
                                    <p:cond delay="0"/>
                                  </p:stCondLst>
                                  <p:childTnLst>
                                    <p:set>
                                      <p:cBhvr>
                                        <p:cTn id="49" dur="1" fill="hold">
                                          <p:stCondLst>
                                            <p:cond delay="0"/>
                                          </p:stCondLst>
                                        </p:cTn>
                                        <p:tgtEl>
                                          <p:spTgt spid="438287"/>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438327"/>
                                        </p:tgtEl>
                                        <p:attrNameLst>
                                          <p:attrName>style.visibility</p:attrName>
                                        </p:attrNameLst>
                                      </p:cBhvr>
                                      <p:to>
                                        <p:strVal val="visible"/>
                                      </p:to>
                                    </p:set>
                                    <p:animEffect transition="in" filter="fade">
                                      <p:cBhvr>
                                        <p:cTn id="52" dur="200"/>
                                        <p:tgtEl>
                                          <p:spTgt spid="438327"/>
                                        </p:tgtEl>
                                      </p:cBhvr>
                                    </p:animEffect>
                                  </p:childTnLst>
                                  <p:subTnLst>
                                    <p:audio>
                                      <p:cMediaNode>
                                        <p:cTn display="0" masterRel="sameClick">
                                          <p:stCondLst>
                                            <p:cond evt="begin" delay="0">
                                              <p:tn val="50"/>
                                            </p:cond>
                                          </p:stCondLst>
                                          <p:endCondLst>
                                            <p:cond evt="onStopAudio" delay="0">
                                              <p:tgtEl>
                                                <p:sldTgt/>
                                              </p:tgtEl>
                                            </p:cond>
                                          </p:endCondLst>
                                        </p:cTn>
                                        <p:tgtEl>
                                          <p:sndTgt r:embed="rId4" name="Buzzer.wav"/>
                                        </p:tgtEl>
                                      </p:cMediaNode>
                                    </p:audio>
                                  </p:subTnLst>
                                </p:cTn>
                              </p:par>
                            </p:childTnLst>
                          </p:cTn>
                        </p:par>
                        <p:par>
                          <p:cTn id="53" fill="hold" nodeType="afterGroup">
                            <p:stCondLst>
                              <p:cond delay="200"/>
                            </p:stCondLst>
                            <p:childTnLst>
                              <p:par>
                                <p:cTn id="54" presetID="10" presetClass="exit" presetSubtype="0" fill="hold" nodeType="afterEffect">
                                  <p:stCondLst>
                                    <p:cond delay="500"/>
                                  </p:stCondLst>
                                  <p:childTnLst>
                                    <p:animEffect transition="out" filter="fade">
                                      <p:cBhvr>
                                        <p:cTn id="55" dur="200"/>
                                        <p:tgtEl>
                                          <p:spTgt spid="438327"/>
                                        </p:tgtEl>
                                      </p:cBhvr>
                                    </p:animEffect>
                                    <p:set>
                                      <p:cBhvr>
                                        <p:cTn id="5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7" restart="whenNotActive" fill="hold" evtFilter="cancelBubble" nodeType="interactiveSeq">
                <p:stCondLst>
                  <p:cond evt="onClick" delay="0">
                    <p:tgtEl>
                      <p:spTgt spid="438287"/>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path" presetSubtype="0" fill="hold" nodeType="withEffect">
                                  <p:stCondLst>
                                    <p:cond delay="0"/>
                                  </p:stCondLst>
                                  <p:childTnLst>
                                    <p:animMotion origin="layout" path="M -0.84723 0.34699 L -0.84723 0.34699 " pathEditMode="fixed" rAng="0" ptsTypes="AA">
                                      <p:cBhvr>
                                        <p:cTn id="61" dur="10" fill="hold"/>
                                        <p:tgtEl>
                                          <p:spTgt spid="438318"/>
                                        </p:tgtEl>
                                        <p:attrNameLst>
                                          <p:attrName>ppt_x</p:attrName>
                                          <p:attrName>ppt_y</p:attrName>
                                        </p:attrNameLst>
                                      </p:cBhvr>
                                      <p:rCtr x="0" y="0"/>
                                    </p:animMotion>
                                  </p:childTnLst>
                                </p:cTn>
                              </p:par>
                              <p:par>
                                <p:cTn id="62" presetID="3" presetClass="entr" presetSubtype="0" fill="hold" grpId="0" nodeType="withEffect">
                                  <p:stCondLst>
                                    <p:cond delay="0"/>
                                  </p:stCondLst>
                                  <p:childTnLst>
                                    <p:set>
                                      <p:cBhvr>
                                        <p:cTn id="63" dur="1" fill="hold">
                                          <p:stCondLst>
                                            <p:cond delay="0"/>
                                          </p:stCondLst>
                                        </p:cTn>
                                        <p:tgtEl>
                                          <p:spTgt spid="438284"/>
                                        </p:tgtEl>
                                        <p:attrNameLst>
                                          <p:attrName>style.visibility</p:attrName>
                                        </p:attrNameLst>
                                      </p:cBhvr>
                                      <p:to>
                                        <p:strVal val="visible"/>
                                      </p:to>
                                    </p:set>
                                  </p:childTnLst>
                                </p:cTn>
                              </p:par>
                              <p:par>
                                <p:cTn id="64" presetID="3" presetClass="exit" presetSubtype="0" fill="hold" grpId="1" nodeType="withEffect">
                                  <p:stCondLst>
                                    <p:cond delay="0"/>
                                  </p:stCondLst>
                                  <p:childTnLst>
                                    <p:set>
                                      <p:cBhvr>
                                        <p:cTn id="65" dur="1" fill="hold">
                                          <p:stCondLst>
                                            <p:cond delay="0"/>
                                          </p:stCondLst>
                                        </p:cTn>
                                        <p:tgtEl>
                                          <p:spTgt spid="438287"/>
                                        </p:tgtEl>
                                        <p:attrNameLst>
                                          <p:attrName>style.visibility</p:attrName>
                                        </p:attrNameLst>
                                      </p:cBhvr>
                                      <p:to>
                                        <p:strVal val="hidden"/>
                                      </p:to>
                                    </p:set>
                                  </p:childTnLst>
                                </p:cTn>
                              </p:par>
                              <p:par>
                                <p:cTn id="66" presetID="3" presetClass="entr" presetSubtype="0" fill="hold" grpId="0" nodeType="withEffect">
                                  <p:stCondLst>
                                    <p:cond delay="0"/>
                                  </p:stCondLst>
                                  <p:childTnLst>
                                    <p:set>
                                      <p:cBhvr>
                                        <p:cTn id="67" dur="1" fill="hold">
                                          <p:stCondLst>
                                            <p:cond delay="0"/>
                                          </p:stCondLst>
                                        </p:cTn>
                                        <p:tgtEl>
                                          <p:spTgt spid="438288"/>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438318"/>
                                        </p:tgtEl>
                                        <p:attrNameLst>
                                          <p:attrName>style.visibility</p:attrName>
                                        </p:attrNameLst>
                                      </p:cBhvr>
                                      <p:to>
                                        <p:strVal val="visible"/>
                                      </p:to>
                                    </p:set>
                                    <p:animEffect transition="in" filter="fade">
                                      <p:cBhvr>
                                        <p:cTn id="70" dur="200"/>
                                        <p:tgtEl>
                                          <p:spTgt spid="438318"/>
                                        </p:tgtEl>
                                      </p:cBhvr>
                                    </p:animEffect>
                                  </p:childTnLst>
                                  <p:subTnLst>
                                    <p:audio>
                                      <p:cMediaNode>
                                        <p:cTn display="0" masterRel="sameClick">
                                          <p:stCondLst>
                                            <p:cond evt="begin" delay="0">
                                              <p:tn val="68"/>
                                            </p:cond>
                                          </p:stCondLst>
                                          <p:endCondLst>
                                            <p:cond evt="onStopAudio" delay="0">
                                              <p:tgtEl>
                                                <p:sldTgt/>
                                              </p:tgtEl>
                                            </p:cond>
                                          </p:endCondLst>
                                        </p:cTn>
                                        <p:tgtEl>
                                          <p:sndTgt r:embed="rId4" name="Buzzer.wav"/>
                                        </p:tgtEl>
                                      </p:cMediaNode>
                                    </p:audio>
                                  </p:subTnLst>
                                </p:cTn>
                              </p:par>
                            </p:childTnLst>
                          </p:cTn>
                        </p:par>
                        <p:par>
                          <p:cTn id="71" fill="hold" nodeType="afterGroup">
                            <p:stCondLst>
                              <p:cond delay="200"/>
                            </p:stCondLst>
                            <p:childTnLst>
                              <p:par>
                                <p:cTn id="72" presetID="10" presetClass="exit" presetSubtype="0" fill="hold" nodeType="afterEffect">
                                  <p:stCondLst>
                                    <p:cond delay="500"/>
                                  </p:stCondLst>
                                  <p:childTnLst>
                                    <p:animEffect transition="out" filter="fade">
                                      <p:cBhvr>
                                        <p:cTn id="73" dur="200"/>
                                        <p:tgtEl>
                                          <p:spTgt spid="438318"/>
                                        </p:tgtEl>
                                      </p:cBhvr>
                                    </p:animEffect>
                                    <p:set>
                                      <p:cBhvr>
                                        <p:cTn id="7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5" restart="whenNotActive" fill="hold" evtFilter="cancelBubble" nodeType="interactiveSeq">
                <p:stCondLst>
                  <p:cond evt="onClick" delay="0">
                    <p:tgtEl>
                      <p:spTgt spid="438288"/>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42" presetClass="path" presetSubtype="0" fill="hold" nodeType="withEffect">
                                  <p:stCondLst>
                                    <p:cond delay="0"/>
                                  </p:stCondLst>
                                  <p:childTnLst>
                                    <p:animMotion origin="layout" path="M -0.99688 0.34699 L -0.99688 0.34699 " pathEditMode="fixed" rAng="0" ptsTypes="AA">
                                      <p:cBhvr>
                                        <p:cTn id="79" dur="10" fill="hold"/>
                                        <p:tgtEl>
                                          <p:spTgt spid="438305"/>
                                        </p:tgtEl>
                                        <p:attrNameLst>
                                          <p:attrName>ppt_x</p:attrName>
                                          <p:attrName>ppt_y</p:attrName>
                                        </p:attrNameLst>
                                      </p:cBhvr>
                                      <p:rCtr x="0" y="0"/>
                                    </p:animMotion>
                                  </p:childTnLst>
                                </p:cTn>
                              </p:par>
                              <p:par>
                                <p:cTn id="80" presetID="3" presetClass="entr" presetSubtype="0" fill="hold" grpId="0" nodeType="withEffect">
                                  <p:stCondLst>
                                    <p:cond delay="0"/>
                                  </p:stCondLst>
                                  <p:childTnLst>
                                    <p:set>
                                      <p:cBhvr>
                                        <p:cTn id="81" dur="1" fill="hold">
                                          <p:stCondLst>
                                            <p:cond delay="0"/>
                                          </p:stCondLst>
                                        </p:cTn>
                                        <p:tgtEl>
                                          <p:spTgt spid="438285"/>
                                        </p:tgtEl>
                                        <p:attrNameLst>
                                          <p:attrName>style.visibility</p:attrName>
                                        </p:attrNameLst>
                                      </p:cBhvr>
                                      <p:to>
                                        <p:strVal val="visible"/>
                                      </p:to>
                                    </p:set>
                                  </p:childTnLst>
                                </p:cTn>
                              </p:par>
                              <p:par>
                                <p:cTn id="82" presetID="10" presetClass="entr" presetSubtype="0" fill="hold" nodeType="withEffect">
                                  <p:stCondLst>
                                    <p:cond delay="0"/>
                                  </p:stCondLst>
                                  <p:childTnLst>
                                    <p:set>
                                      <p:cBhvr>
                                        <p:cTn id="83" dur="1" fill="hold">
                                          <p:stCondLst>
                                            <p:cond delay="0"/>
                                          </p:stCondLst>
                                        </p:cTn>
                                        <p:tgtEl>
                                          <p:spTgt spid="438305"/>
                                        </p:tgtEl>
                                        <p:attrNameLst>
                                          <p:attrName>style.visibility</p:attrName>
                                        </p:attrNameLst>
                                      </p:cBhvr>
                                      <p:to>
                                        <p:strVal val="visible"/>
                                      </p:to>
                                    </p:set>
                                    <p:animEffect transition="in" filter="fade">
                                      <p:cBhvr>
                                        <p:cTn id="84" dur="200"/>
                                        <p:tgtEl>
                                          <p:spTgt spid="438305"/>
                                        </p:tgtEl>
                                      </p:cBhvr>
                                    </p:animEffect>
                                  </p:childTnLst>
                                  <p:subTnLst>
                                    <p:audio>
                                      <p:cMediaNode>
                                        <p:cTn display="0" masterRel="sameClick">
                                          <p:stCondLst>
                                            <p:cond evt="begin" delay="0">
                                              <p:tn val="82"/>
                                            </p:cond>
                                          </p:stCondLst>
                                          <p:endCondLst>
                                            <p:cond evt="onStopAudio" delay="0">
                                              <p:tgtEl>
                                                <p:sldTgt/>
                                              </p:tgtEl>
                                            </p:cond>
                                          </p:endCondLst>
                                        </p:cTn>
                                        <p:tgtEl>
                                          <p:sndTgt r:embed="rId4" name="Buzzer.wav"/>
                                        </p:tgtEl>
                                      </p:cMediaNode>
                                    </p:audio>
                                  </p:subTnLst>
                                </p:cTn>
                              </p:par>
                            </p:childTnLst>
                          </p:cTn>
                        </p:par>
                        <p:par>
                          <p:cTn id="85" fill="hold" nodeType="afterGroup">
                            <p:stCondLst>
                              <p:cond delay="200"/>
                            </p:stCondLst>
                            <p:childTnLst>
                              <p:par>
                                <p:cTn id="86" presetID="10" presetClass="exit" presetSubtype="0" fill="hold" nodeType="afterEffect">
                                  <p:stCondLst>
                                    <p:cond delay="500"/>
                                  </p:stCondLst>
                                  <p:childTnLst>
                                    <p:animEffect transition="out" filter="fade">
                                      <p:cBhvr>
                                        <p:cTn id="87" dur="200"/>
                                        <p:tgtEl>
                                          <p:spTgt spid="438305"/>
                                        </p:tgtEl>
                                      </p:cBhvr>
                                    </p:animEffect>
                                    <p:set>
                                      <p:cBhvr>
                                        <p:cTn id="8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9" restart="whenNotActive" fill="hold" evtFilter="cancelBubble" nodeType="interactiveSeq">
                <p:stCondLst>
                  <p:cond evt="onClick" delay="0">
                    <p:tgtEl>
                      <p:spTgt spid="438297"/>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2" presetClass="exit" presetSubtype="1" fill="hold" nodeType="clickEffect">
                                  <p:stCondLst>
                                    <p:cond delay="0"/>
                                  </p:stCondLst>
                                  <p:childTnLst>
                                    <p:animEffect transition="out" filter="slide(fromTop)">
                                      <p:cBhvr>
                                        <p:cTn id="93" dur="300"/>
                                        <p:tgtEl>
                                          <p:spTgt spid="438297"/>
                                        </p:tgtEl>
                                      </p:cBhvr>
                                    </p:animEffect>
                                    <p:set>
                                      <p:cBhvr>
                                        <p:cTn id="9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5" restart="whenNotActive" fill="hold" evtFilter="cancelBubble" nodeType="interactiveSeq">
                <p:stCondLst>
                  <p:cond evt="onClick" delay="0">
                    <p:tgtEl>
                      <p:spTgt spid="438299"/>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2" presetClass="exit" presetSubtype="1" fill="hold" nodeType="clickEffect">
                                  <p:stCondLst>
                                    <p:cond delay="0"/>
                                  </p:stCondLst>
                                  <p:childTnLst>
                                    <p:animEffect transition="out" filter="slide(fromTop)">
                                      <p:cBhvr>
                                        <p:cTn id="99" dur="300"/>
                                        <p:tgtEl>
                                          <p:spTgt spid="438299"/>
                                        </p:tgtEl>
                                      </p:cBhvr>
                                    </p:animEffect>
                                    <p:set>
                                      <p:cBhvr>
                                        <p:cTn id="100"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01" restart="whenNotActive" fill="hold" evtFilter="cancelBubble" nodeType="interactiveSeq">
                <p:stCondLst>
                  <p:cond evt="onClick" delay="0">
                    <p:tgtEl>
                      <p:spTgt spid="43830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2" presetClass="exit" presetSubtype="1" fill="hold" nodeType="clickEffect">
                                  <p:stCondLst>
                                    <p:cond delay="0"/>
                                  </p:stCondLst>
                                  <p:childTnLst>
                                    <p:animEffect transition="out" filter="slide(fromTop)">
                                      <p:cBhvr>
                                        <p:cTn id="105" dur="300"/>
                                        <p:tgtEl>
                                          <p:spTgt spid="438300"/>
                                        </p:tgtEl>
                                      </p:cBhvr>
                                    </p:animEffect>
                                    <p:set>
                                      <p:cBhvr>
                                        <p:cTn id="106"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7" restart="whenNotActive" fill="hold" evtFilter="cancelBubble" nodeType="interactiveSeq">
                <p:stCondLst>
                  <p:cond evt="onClick" delay="0">
                    <p:tgtEl>
                      <p:spTgt spid="438301"/>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2" presetClass="exit" presetSubtype="1" fill="hold" nodeType="clickEffect">
                                  <p:stCondLst>
                                    <p:cond delay="0"/>
                                  </p:stCondLst>
                                  <p:childTnLst>
                                    <p:animEffect transition="out" filter="slide(fromTop)">
                                      <p:cBhvr>
                                        <p:cTn id="111" dur="300"/>
                                        <p:tgtEl>
                                          <p:spTgt spid="438301"/>
                                        </p:tgtEl>
                                      </p:cBhvr>
                                    </p:animEffect>
                                    <p:set>
                                      <p:cBhvr>
                                        <p:cTn id="112"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13" restart="whenNotActive" fill="hold" evtFilter="cancelBubble" nodeType="interactiveSeq">
                <p:stCondLst>
                  <p:cond evt="onClick" delay="0">
                    <p:tgtEl>
                      <p:spTgt spid="438302"/>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2" presetClass="exit" presetSubtype="1" fill="hold" nodeType="clickEffect">
                                  <p:stCondLst>
                                    <p:cond delay="0"/>
                                  </p:stCondLst>
                                  <p:childTnLst>
                                    <p:animEffect transition="out" filter="slide(fromTop)">
                                      <p:cBhvr>
                                        <p:cTn id="117" dur="400"/>
                                        <p:tgtEl>
                                          <p:spTgt spid="438302"/>
                                        </p:tgtEl>
                                      </p:cBhvr>
                                    </p:animEffect>
                                    <p:set>
                                      <p:cBhvr>
                                        <p:cTn id="118"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19" restart="whenNotActive" fill="hold" evtFilter="cancelBubble" nodeType="interactiveSeq">
                <p:stCondLst>
                  <p:cond evt="onClick" delay="0">
                    <p:tgtEl>
                      <p:spTgt spid="438303"/>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2" presetClass="exit" presetSubtype="1" fill="hold" nodeType="clickEffect">
                                  <p:stCondLst>
                                    <p:cond delay="0"/>
                                  </p:stCondLst>
                                  <p:childTnLst>
                                    <p:animEffect transition="out" filter="slide(fromTop)">
                                      <p:cBhvr>
                                        <p:cTn id="123" dur="300"/>
                                        <p:tgtEl>
                                          <p:spTgt spid="438303"/>
                                        </p:tgtEl>
                                      </p:cBhvr>
                                    </p:animEffect>
                                    <p:set>
                                      <p:cBhvr>
                                        <p:cTn id="124"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5" restart="whenNotActive" fill="hold" evtFilter="cancelBubble" nodeType="interactiveSeq">
                <p:stCondLst>
                  <p:cond evt="onClick" delay="0">
                    <p:tgtEl>
                      <p:spTgt spid="43833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42" presetClass="path" presetSubtype="0" fill="hold" nodeType="clickEffect">
                                  <p:stCondLst>
                                    <p:cond delay="0"/>
                                  </p:stCondLst>
                                  <p:childTnLst>
                                    <p:animMotion origin="layout" path="M -0.97014 -0.19352 L -0.97014 -0.19352 " pathEditMode="fixed" rAng="0" ptsTypes="AA">
                                      <p:cBhvr>
                                        <p:cTn id="129" dur="10" fill="hold"/>
                                        <p:tgtEl>
                                          <p:spTgt spid="438297"/>
                                        </p:tgtEl>
                                        <p:attrNameLst>
                                          <p:attrName>ppt_x</p:attrName>
                                          <p:attrName>ppt_y</p:attrName>
                                        </p:attrNameLst>
                                      </p:cBhvr>
                                      <p:rCtr x="0" y="0"/>
                                    </p:animMotion>
                                  </p:childTnLst>
                                </p:cTn>
                              </p:par>
                              <p:par>
                                <p:cTn id="130" presetID="42" presetClass="path" presetSubtype="0" fill="hold" nodeType="withEffect">
                                  <p:stCondLst>
                                    <p:cond delay="0"/>
                                  </p:stCondLst>
                                  <p:childTnLst>
                                    <p:animMotion origin="layout" path="M -0.97014 -0.19352 L -0.97014 -0.19352 " pathEditMode="fixed" rAng="0" ptsTypes="AA">
                                      <p:cBhvr>
                                        <p:cTn id="131" dur="10" fill="hold"/>
                                        <p:tgtEl>
                                          <p:spTgt spid="438303"/>
                                        </p:tgtEl>
                                        <p:attrNameLst>
                                          <p:attrName>ppt_x</p:attrName>
                                          <p:attrName>ppt_y</p:attrName>
                                        </p:attrNameLst>
                                      </p:cBhvr>
                                      <p:rCtr x="0" y="0"/>
                                    </p:animMotion>
                                  </p:childTnLst>
                                </p:cTn>
                              </p:par>
                              <p:par>
                                <p:cTn id="132" presetID="42" presetClass="path" presetSubtype="0" fill="hold" nodeType="withEffect">
                                  <p:stCondLst>
                                    <p:cond delay="0"/>
                                  </p:stCondLst>
                                  <p:childTnLst>
                                    <p:animMotion origin="layout" path="M -0.97014 -0.19353 L -0.97014 -0.19353 " pathEditMode="fixed" rAng="0" ptsTypes="AA">
                                      <p:cBhvr>
                                        <p:cTn id="133" dur="10" fill="hold"/>
                                        <p:tgtEl>
                                          <p:spTgt spid="438302"/>
                                        </p:tgtEl>
                                        <p:attrNameLst>
                                          <p:attrName>ppt_x</p:attrName>
                                          <p:attrName>ppt_y</p:attrName>
                                        </p:attrNameLst>
                                      </p:cBhvr>
                                      <p:rCtr x="0" y="0"/>
                                    </p:animMotion>
                                  </p:childTnLst>
                                </p:cTn>
                              </p:par>
                              <p:par>
                                <p:cTn id="134" presetID="42" presetClass="path" presetSubtype="0" fill="hold" nodeType="withEffect">
                                  <p:stCondLst>
                                    <p:cond delay="0"/>
                                  </p:stCondLst>
                                  <p:childTnLst>
                                    <p:animMotion origin="layout" path="M -0.97014 -0.19353 L -0.97014 -0.19353 " pathEditMode="fixed" rAng="0" ptsTypes="AA">
                                      <p:cBhvr>
                                        <p:cTn id="135" dur="10" fill="hold"/>
                                        <p:tgtEl>
                                          <p:spTgt spid="438301"/>
                                        </p:tgtEl>
                                        <p:attrNameLst>
                                          <p:attrName>ppt_x</p:attrName>
                                          <p:attrName>ppt_y</p:attrName>
                                        </p:attrNameLst>
                                      </p:cBhvr>
                                      <p:rCtr x="0" y="0"/>
                                    </p:animMotion>
                                  </p:childTnLst>
                                </p:cTn>
                              </p:par>
                              <p:par>
                                <p:cTn id="136" presetID="42" presetClass="path" presetSubtype="0" fill="hold" nodeType="withEffect">
                                  <p:stCondLst>
                                    <p:cond delay="0"/>
                                  </p:stCondLst>
                                  <p:childTnLst>
                                    <p:animMotion origin="layout" path="M -0.97013 -0.19352 L -0.97013 -0.19352 " pathEditMode="fixed" rAng="0" ptsTypes="AA">
                                      <p:cBhvr>
                                        <p:cTn id="137" dur="10" fill="hold"/>
                                        <p:tgtEl>
                                          <p:spTgt spid="438300"/>
                                        </p:tgtEl>
                                        <p:attrNameLst>
                                          <p:attrName>ppt_x</p:attrName>
                                          <p:attrName>ppt_y</p:attrName>
                                        </p:attrNameLst>
                                      </p:cBhvr>
                                      <p:rCtr x="0" y="0"/>
                                    </p:animMotion>
                                  </p:childTnLst>
                                </p:cTn>
                              </p:par>
                              <p:par>
                                <p:cTn id="138" presetID="42" presetClass="path" presetSubtype="0" fill="hold" nodeType="withEffect">
                                  <p:stCondLst>
                                    <p:cond delay="0"/>
                                  </p:stCondLst>
                                  <p:childTnLst>
                                    <p:animMotion origin="layout" path="M -0.97013 -0.19352 L -0.97013 -0.19352 " pathEditMode="fixed" rAng="0" ptsTypes="AA">
                                      <p:cBhvr>
                                        <p:cTn id="139" dur="10" fill="hold"/>
                                        <p:tgtEl>
                                          <p:spTgt spid="438299"/>
                                        </p:tgtEl>
                                        <p:attrNameLst>
                                          <p:attrName>ppt_x</p:attrName>
                                          <p:attrName>ppt_y</p:attrName>
                                        </p:attrNameLst>
                                      </p:cBhvr>
                                      <p:rCtr x="0" y="0"/>
                                    </p:animMotion>
                                  </p:childTnLst>
                                </p:cTn>
                              </p:par>
                              <p:par>
                                <p:cTn id="140" presetID="42" presetClass="path" presetSubtype="0" fill="hold" grpId="1" nodeType="withEffect">
                                  <p:stCondLst>
                                    <p:cond delay="0"/>
                                  </p:stCondLst>
                                  <p:iterate type="lt">
                                    <p:tmPct val="0"/>
                                  </p:iterate>
                                  <p:childTnLst>
                                    <p:animMotion origin="layout" path="M -0.96737 0.41436 L -0.96737 0.41436 " pathEditMode="fixed" rAng="0" ptsTypes="AA">
                                      <p:cBhvr>
                                        <p:cTn id="141" dur="10" fill="hold"/>
                                        <p:tgtEl>
                                          <p:spTgt spid="438335">
                                            <p:bg/>
                                          </p:spTgt>
                                        </p:tgtEl>
                                        <p:attrNameLst>
                                          <p:attrName>ppt_x</p:attrName>
                                          <p:attrName>ppt_y</p:attrName>
                                        </p:attrNameLst>
                                      </p:cBhvr>
                                      <p:rCtr x="0" y="0"/>
                                    </p:animMotion>
                                  </p:childTnLst>
                                </p:cTn>
                              </p:par>
                              <p:par>
                                <p:cTn id="142" presetID="42" presetClass="path" presetSubtype="0" fill="hold" grpId="1" nodeType="withEffect">
                                  <p:stCondLst>
                                    <p:cond delay="0"/>
                                  </p:stCondLst>
                                  <p:iterate type="lt">
                                    <p:tmPct val="0"/>
                                  </p:iterate>
                                  <p:childTnLst>
                                    <p:animMotion origin="layout" path="M -0.9764 0.41436 L -0.9764 0.41436 " pathEditMode="fixed" rAng="0" ptsTypes="AA">
                                      <p:cBhvr>
                                        <p:cTn id="143" dur="10" fill="hold"/>
                                        <p:tgtEl>
                                          <p:spTgt spid="438335">
                                            <p:txEl>
                                              <p:pRg st="0" end="0"/>
                                            </p:txEl>
                                          </p:spTgt>
                                        </p:tgtEl>
                                        <p:attrNameLst>
                                          <p:attrName>ppt_x</p:attrName>
                                          <p:attrName>ppt_y</p:attrName>
                                        </p:attrNameLst>
                                      </p:cBhvr>
                                      <p:rCtr x="0" y="0"/>
                                    </p:animMotion>
                                  </p:childTnLst>
                                </p:cTn>
                              </p:par>
                              <p:par>
                                <p:cTn id="144" presetID="1" presetClass="exit" presetSubtype="0" fill="hold" grpId="2" nodeType="withEffect">
                                  <p:stCondLst>
                                    <p:cond delay="0"/>
                                  </p:stCondLst>
                                  <p:childTnLst>
                                    <p:set>
                                      <p:cBhvr>
                                        <p:cTn id="145" dur="1" fill="hold">
                                          <p:stCondLst>
                                            <p:cond delay="0"/>
                                          </p:stCondLst>
                                        </p:cTn>
                                        <p:tgtEl>
                                          <p:spTgt spid="438335">
                                            <p:txEl>
                                              <p:pRg st="0" end="0"/>
                                            </p:txEl>
                                          </p:spTgt>
                                        </p:tgtEl>
                                        <p:attrNameLst>
                                          <p:attrName>style.visibility</p:attrName>
                                        </p:attrNameLst>
                                      </p:cBhvr>
                                      <p:to>
                                        <p:strVal val="hidden"/>
                                      </p:to>
                                    </p:set>
                                  </p:childTnLst>
                                </p:cTn>
                              </p:par>
                              <p:par>
                                <p:cTn id="146" presetID="1" presetClass="exit" presetSubtype="0" fill="hold" grpId="2" nodeType="withEffect">
                                  <p:stCondLst>
                                    <p:cond delay="0"/>
                                  </p:stCondLst>
                                  <p:childTnLst>
                                    <p:set>
                                      <p:cBhvr>
                                        <p:cTn id="147" dur="1" fill="hold">
                                          <p:stCondLst>
                                            <p:cond delay="0"/>
                                          </p:stCondLst>
                                        </p:cTn>
                                        <p:tgtEl>
                                          <p:spTgt spid="438335">
                                            <p:bg/>
                                          </p:spTgt>
                                        </p:tgtEl>
                                        <p:attrNameLst>
                                          <p:attrName>style.visibility</p:attrName>
                                        </p:attrNameLst>
                                      </p:cBhvr>
                                      <p:to>
                                        <p:strVal val="hidden"/>
                                      </p:to>
                                    </p:set>
                                  </p:childTnLst>
                                </p:cTn>
                              </p:par>
                            </p:childTnLst>
                          </p:cTn>
                        </p:par>
                        <p:par>
                          <p:cTn id="148" fill="hold" nodeType="afterGroup">
                            <p:stCondLst>
                              <p:cond delay="10"/>
                            </p:stCondLst>
                            <p:childTnLst>
                              <p:par>
                                <p:cTn id="149" presetID="12" presetClass="exit" presetSubtype="1" fill="hold" nodeType="afterEffect">
                                  <p:stCondLst>
                                    <p:cond delay="0"/>
                                  </p:stCondLst>
                                  <p:childTnLst>
                                    <p:animEffect transition="out" filter="slide(fromTop)">
                                      <p:cBhvr>
                                        <p:cTn id="150" dur="1000"/>
                                        <p:tgtEl>
                                          <p:spTgt spid="438332"/>
                                        </p:tgtEl>
                                      </p:cBhvr>
                                    </p:animEffect>
                                    <p:set>
                                      <p:cBhvr>
                                        <p:cTn id="151" dur="1" fill="hold">
                                          <p:stCondLst>
                                            <p:cond delay="999"/>
                                          </p:stCondLst>
                                        </p:cTn>
                                        <p:tgtEl>
                                          <p:spTgt spid="438332"/>
                                        </p:tgtEl>
                                        <p:attrNameLst>
                                          <p:attrName>style.visibility</p:attrName>
                                        </p:attrNameLst>
                                      </p:cBhvr>
                                      <p:to>
                                        <p:strVal val="hidden"/>
                                      </p:to>
                                    </p:set>
                                  </p:childTnLst>
                                </p:cTn>
                              </p:par>
                            </p:childTnLst>
                          </p:cTn>
                        </p:par>
                        <p:par>
                          <p:cTn id="152" fill="hold" nodeType="afterGroup">
                            <p:stCondLst>
                              <p:cond delay="1010"/>
                            </p:stCondLst>
                            <p:childTnLst>
                              <p:par>
                                <p:cTn id="153" presetID="10" presetClass="entr" presetSubtype="0" fill="hold" grpId="5" nodeType="afterEffect">
                                  <p:stCondLst>
                                    <p:cond delay="490"/>
                                  </p:stCondLst>
                                  <p:childTnLst>
                                    <p:set>
                                      <p:cBhvr>
                                        <p:cTn id="154" dur="1" fill="hold">
                                          <p:stCondLst>
                                            <p:cond delay="0"/>
                                          </p:stCondLst>
                                        </p:cTn>
                                        <p:tgtEl>
                                          <p:spTgt spid="438335">
                                            <p:bg/>
                                          </p:spTgt>
                                        </p:tgtEl>
                                        <p:attrNameLst>
                                          <p:attrName>style.visibility</p:attrName>
                                        </p:attrNameLst>
                                      </p:cBhvr>
                                      <p:to>
                                        <p:strVal val="visible"/>
                                      </p:to>
                                    </p:set>
                                    <p:animEffect transition="in" filter="fade">
                                      <p:cBhvr>
                                        <p:cTn id="155" dur="500"/>
                                        <p:tgtEl>
                                          <p:spTgt spid="438335">
                                            <p:bg/>
                                          </p:spTgt>
                                        </p:tgtEl>
                                      </p:cBhvr>
                                    </p:animEffect>
                                  </p:childTnLst>
                                </p:cTn>
                              </p:par>
                            </p:childTnLst>
                          </p:cTn>
                        </p:par>
                        <p:par>
                          <p:cTn id="156" fill="hold" nodeType="afterGroup">
                            <p:stCondLst>
                              <p:cond delay="2000"/>
                            </p:stCondLst>
                            <p:childTnLst>
                              <p:par>
                                <p:cTn id="157" presetID="10" presetClass="entr" presetSubtype="0" fill="hold" grpId="4" nodeType="afterEffect">
                                  <p:stCondLst>
                                    <p:cond delay="0"/>
                                  </p:stCondLst>
                                  <p:iterate type="lt">
                                    <p:tmPct val="0"/>
                                  </p:iterate>
                                  <p:childTnLst>
                                    <p:set>
                                      <p:cBhvr>
                                        <p:cTn id="158" dur="1" fill="hold">
                                          <p:stCondLst>
                                            <p:cond delay="0"/>
                                          </p:stCondLst>
                                        </p:cTn>
                                        <p:tgtEl>
                                          <p:spTgt spid="438335">
                                            <p:txEl>
                                              <p:pRg st="0" end="0"/>
                                            </p:txEl>
                                          </p:spTgt>
                                        </p:tgtEl>
                                        <p:attrNameLst>
                                          <p:attrName>style.visibility</p:attrName>
                                        </p:attrNameLst>
                                      </p:cBhvr>
                                      <p:to>
                                        <p:strVal val="visible"/>
                                      </p:to>
                                    </p:set>
                                    <p:animEffect transition="in" filter="fade">
                                      <p:cBhvr>
                                        <p:cTn id="159" dur="500"/>
                                        <p:tgtEl>
                                          <p:spTgt spid="438335">
                                            <p:txEl>
                                              <p:pRg st="0" end="0"/>
                                            </p:txEl>
                                          </p:spTgt>
                                        </p:tgtEl>
                                      </p:cBhvr>
                                    </p:animEffect>
                                  </p:childTnLst>
                                </p:cTn>
                              </p:par>
                            </p:childTnLst>
                          </p:cTn>
                        </p:par>
                        <p:par>
                          <p:cTn id="160" fill="hold" nodeType="afterGroup">
                            <p:stCondLst>
                              <p:cond delay="2500"/>
                            </p:stCondLst>
                            <p:childTnLst>
                              <p:par>
                                <p:cTn id="161" presetID="27" presetClass="entr" presetSubtype="0" fill="hold" grpId="3" nodeType="afterEffect">
                                  <p:stCondLst>
                                    <p:cond delay="0"/>
                                  </p:stCondLst>
                                  <p:iterate type="lt">
                                    <p:tmPct val="50000"/>
                                  </p:iterate>
                                  <p:childTnLst>
                                    <p:set>
                                      <p:cBhvr>
                                        <p:cTn id="162"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63"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64"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65"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66" restart="whenNotActive" fill="hold" evtFilter="cancelBubble" nodeType="interactiveSeq">
                <p:stCondLst>
                  <p:cond evt="onClick" delay="0">
                    <p:tgtEl>
                      <p:spTgt spid="438336"/>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 presetClass="entr" presetSubtype="0" fill="hold" grpId="1" nodeType="clickEffect">
                                  <p:stCondLst>
                                    <p:cond delay="0"/>
                                  </p:stCondLst>
                                  <p:childTnLst>
                                    <p:set>
                                      <p:cBhvr>
                                        <p:cTn id="170" dur="1" fill="hold">
                                          <p:stCondLst>
                                            <p:cond delay="0"/>
                                          </p:stCondLst>
                                        </p:cTn>
                                        <p:tgtEl>
                                          <p:spTgt spid="438286"/>
                                        </p:tgtEl>
                                        <p:attrNameLst>
                                          <p:attrName>style.visibility</p:attrName>
                                        </p:attrNameLst>
                                      </p:cBhvr>
                                      <p:to>
                                        <p:strVal val="visible"/>
                                      </p:to>
                                    </p:set>
                                  </p:childTnLst>
                                </p:cTn>
                              </p:par>
                              <p:par>
                                <p:cTn id="171" presetID="3" presetClass="exit" presetSubtype="0" fill="hold" grpId="2" nodeType="withEffect">
                                  <p:stCondLst>
                                    <p:cond delay="0"/>
                                  </p:stCondLst>
                                  <p:childTnLst>
                                    <p:set>
                                      <p:cBhvr>
                                        <p:cTn id="172" dur="1" fill="hold">
                                          <p:stCondLst>
                                            <p:cond delay="0"/>
                                          </p:stCondLst>
                                        </p:cTn>
                                        <p:tgtEl>
                                          <p:spTgt spid="438287"/>
                                        </p:tgtEl>
                                        <p:attrNameLst>
                                          <p:attrName>style.visibility</p:attrName>
                                        </p:attrNameLst>
                                      </p:cBhvr>
                                      <p:to>
                                        <p:strVal val="hidden"/>
                                      </p:to>
                                    </p:set>
                                  </p:childTnLst>
                                </p:cTn>
                              </p:par>
                              <p:par>
                                <p:cTn id="173" presetID="3" presetClass="exit" presetSubtype="0" fill="hold" grpId="1" nodeType="withEffect">
                                  <p:stCondLst>
                                    <p:cond delay="0"/>
                                  </p:stCondLst>
                                  <p:childTnLst>
                                    <p:set>
                                      <p:cBhvr>
                                        <p:cTn id="174" dur="1" fill="hold">
                                          <p:stCondLst>
                                            <p:cond delay="0"/>
                                          </p:stCondLst>
                                        </p:cTn>
                                        <p:tgtEl>
                                          <p:spTgt spid="438288"/>
                                        </p:tgtEl>
                                        <p:attrNameLst>
                                          <p:attrName>style.visibility</p:attrName>
                                        </p:attrNameLst>
                                      </p:cBhvr>
                                      <p:to>
                                        <p:strVal val="hidden"/>
                                      </p:to>
                                    </p:set>
                                  </p:childTnLst>
                                </p:cTn>
                              </p:par>
                              <p:par>
                                <p:cTn id="175" presetID="3" presetClass="exit" presetSubtype="0" fill="hold" grpId="1" nodeType="withEffect">
                                  <p:stCondLst>
                                    <p:cond delay="0"/>
                                  </p:stCondLst>
                                  <p:childTnLst>
                                    <p:set>
                                      <p:cBhvr>
                                        <p:cTn id="176" dur="1" fill="hold">
                                          <p:stCondLst>
                                            <p:cond delay="0"/>
                                          </p:stCondLst>
                                        </p:cTn>
                                        <p:tgtEl>
                                          <p:spTgt spid="438283"/>
                                        </p:tgtEl>
                                        <p:attrNameLst>
                                          <p:attrName>style.visibility</p:attrName>
                                        </p:attrNameLst>
                                      </p:cBhvr>
                                      <p:to>
                                        <p:strVal val="hidden"/>
                                      </p:to>
                                    </p:set>
                                  </p:childTnLst>
                                </p:cTn>
                              </p:par>
                              <p:par>
                                <p:cTn id="177" presetID="3" presetClass="exit" presetSubtype="0" fill="hold" grpId="1" nodeType="withEffect">
                                  <p:stCondLst>
                                    <p:cond delay="0"/>
                                  </p:stCondLst>
                                  <p:childTnLst>
                                    <p:set>
                                      <p:cBhvr>
                                        <p:cTn id="178" dur="1" fill="hold">
                                          <p:stCondLst>
                                            <p:cond delay="0"/>
                                          </p:stCondLst>
                                        </p:cTn>
                                        <p:tgtEl>
                                          <p:spTgt spid="438284"/>
                                        </p:tgtEl>
                                        <p:attrNameLst>
                                          <p:attrName>style.visibility</p:attrName>
                                        </p:attrNameLst>
                                      </p:cBhvr>
                                      <p:to>
                                        <p:strVal val="hidden"/>
                                      </p:to>
                                    </p:set>
                                  </p:childTnLst>
                                </p:cTn>
                              </p:par>
                              <p:par>
                                <p:cTn id="179" presetID="3" presetClass="exit" presetSubtype="0" fill="hold" grpId="1" nodeType="withEffect">
                                  <p:stCondLst>
                                    <p:cond delay="0"/>
                                  </p:stCondLst>
                                  <p:childTnLst>
                                    <p:set>
                                      <p:cBhvr>
                                        <p:cTn id="180"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81" restart="whenNotActive" fill="hold" evtFilter="cancelBubble" nodeType="interactiveSeq">
                <p:stCondLst>
                  <p:cond evt="onClick" delay="0">
                    <p:tgtEl>
                      <p:spTgt spid="78"/>
                    </p:tgtEl>
                  </p:cond>
                </p:stCondLst>
                <p:endSync evt="end" delay="0">
                  <p:rtn val="all"/>
                </p:endSync>
                <p:childTnLst>
                  <p:par>
                    <p:cTn id="182" fill="hold">
                      <p:stCondLst>
                        <p:cond delay="0"/>
                      </p:stCondLst>
                      <p:childTnLst>
                        <p:par>
                          <p:cTn id="183" fill="hold">
                            <p:stCondLst>
                              <p:cond delay="0"/>
                            </p:stCondLst>
                            <p:childTnLst>
                              <p:par>
                                <p:cTn id="184" presetID="10" presetClass="exit" presetSubtype="0" fill="hold" grpId="0" nodeType="afterEffect">
                                  <p:stCondLst>
                                    <p:cond delay="0"/>
                                  </p:stCondLst>
                                  <p:iterate type="lt">
                                    <p:tmPct val="0"/>
                                  </p:iterate>
                                  <p:childTnLst>
                                    <p:animEffect transition="out" filter="fade">
                                      <p:cBhvr>
                                        <p:cTn id="185" dur="500"/>
                                        <p:tgtEl>
                                          <p:spTgt spid="438335">
                                            <p:txEl>
                                              <p:pRg st="0" end="0"/>
                                            </p:txEl>
                                          </p:spTgt>
                                        </p:tgtEl>
                                      </p:cBhvr>
                                    </p:animEffect>
                                    <p:set>
                                      <p:cBhvr>
                                        <p:cTn id="186" dur="1" fill="hold">
                                          <p:stCondLst>
                                            <p:cond delay="499"/>
                                          </p:stCondLst>
                                        </p:cTn>
                                        <p:tgtEl>
                                          <p:spTgt spid="438335">
                                            <p:txEl>
                                              <p:pRg st="0" end="0"/>
                                            </p:txEl>
                                          </p:spTgt>
                                        </p:tgtEl>
                                        <p:attrNameLst>
                                          <p:attrName>style.visibility</p:attrName>
                                        </p:attrNameLst>
                                      </p:cBhvr>
                                      <p:to>
                                        <p:strVal val="hidden"/>
                                      </p:to>
                                    </p:set>
                                  </p:childTnLst>
                                </p:cTn>
                              </p:par>
                            </p:childTnLst>
                          </p:cTn>
                        </p:par>
                        <p:par>
                          <p:cTn id="187" fill="hold">
                            <p:stCondLst>
                              <p:cond delay="500"/>
                            </p:stCondLst>
                            <p:childTnLst>
                              <p:par>
                                <p:cTn id="188" presetID="10" presetClass="exit" presetSubtype="0" fill="hold" grpId="0" nodeType="afterEffect">
                                  <p:stCondLst>
                                    <p:cond delay="0"/>
                                  </p:stCondLst>
                                  <p:iterate type="lt">
                                    <p:tmPct val="0"/>
                                  </p:iterate>
                                  <p:childTnLst>
                                    <p:animEffect transition="out" filter="fade">
                                      <p:cBhvr>
                                        <p:cTn id="189" dur="500"/>
                                        <p:tgtEl>
                                          <p:spTgt spid="438335">
                                            <p:bg/>
                                          </p:spTgt>
                                        </p:tgtEl>
                                      </p:cBhvr>
                                    </p:animEffect>
                                    <p:set>
                                      <p:cBhvr>
                                        <p:cTn id="190"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0"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294"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17</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14</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12</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Physical</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Emotional</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Social</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Spiritual</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Cognitive</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4"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5"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6"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7"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13</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What are the 5 domains that contribute to an individual’s health?</a:t>
            </a:r>
          </a:p>
        </p:txBody>
      </p:sp>
      <p:pic>
        <p:nvPicPr>
          <p:cNvPr id="78" name="Picture 100">
            <a:hlinkClick r:id="" action="ppaction://macro?name=Begin_Round"/>
          </p:cNvPr>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7081143"/>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82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827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827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82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828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8327"/>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8283"/>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8286"/>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828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8327"/>
                                        </p:tgtEl>
                                        <p:attrNameLst>
                                          <p:attrName>style.visibility</p:attrName>
                                        </p:attrNameLst>
                                      </p:cBhvr>
                                      <p:to>
                                        <p:strVal val="visible"/>
                                      </p:to>
                                    </p:set>
                                    <p:animEffect transition="in" filter="fade">
                                      <p:cBhvr>
                                        <p:cTn id="47" dur="200"/>
                                        <p:tgtEl>
                                          <p:spTgt spid="438327"/>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8327"/>
                                        </p:tgtEl>
                                      </p:cBhvr>
                                    </p:animEffect>
                                    <p:set>
                                      <p:cBhvr>
                                        <p:cTn id="5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2" restart="whenNotActive" fill="hold" evtFilter="cancelBubble" nodeType="interactiveSeq">
                <p:stCondLst>
                  <p:cond evt="onClick" delay="0">
                    <p:tgtEl>
                      <p:spTgt spid="438287"/>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8318"/>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8284"/>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8287"/>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8288"/>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8318"/>
                                        </p:tgtEl>
                                        <p:attrNameLst>
                                          <p:attrName>style.visibility</p:attrName>
                                        </p:attrNameLst>
                                      </p:cBhvr>
                                      <p:to>
                                        <p:strVal val="visible"/>
                                      </p:to>
                                    </p:set>
                                    <p:animEffect transition="in" filter="fade">
                                      <p:cBhvr>
                                        <p:cTn id="65" dur="200"/>
                                        <p:tgtEl>
                                          <p:spTgt spid="438318"/>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8318"/>
                                        </p:tgtEl>
                                      </p:cBhvr>
                                    </p:animEffect>
                                    <p:set>
                                      <p:cBhvr>
                                        <p:cTn id="6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0" restart="whenNotActive" fill="hold" evtFilter="cancelBubble" nodeType="interactiveSeq">
                <p:stCondLst>
                  <p:cond evt="onClick" delay="0">
                    <p:tgtEl>
                      <p:spTgt spid="43828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8305"/>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8285"/>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8305"/>
                                        </p:tgtEl>
                                        <p:attrNameLst>
                                          <p:attrName>style.visibility</p:attrName>
                                        </p:attrNameLst>
                                      </p:cBhvr>
                                      <p:to>
                                        <p:strVal val="visible"/>
                                      </p:to>
                                    </p:set>
                                    <p:animEffect transition="in" filter="fade">
                                      <p:cBhvr>
                                        <p:cTn id="79" dur="200"/>
                                        <p:tgtEl>
                                          <p:spTgt spid="438305"/>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8305"/>
                                        </p:tgtEl>
                                      </p:cBhvr>
                                    </p:animEffect>
                                    <p:set>
                                      <p:cBhvr>
                                        <p:cTn id="8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4" restart="whenNotActive" fill="hold" evtFilter="cancelBubble" nodeType="interactiveSeq">
                <p:stCondLst>
                  <p:cond evt="onClick" delay="0">
                    <p:tgtEl>
                      <p:spTgt spid="438297"/>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8297"/>
                                        </p:tgtEl>
                                      </p:cBhvr>
                                    </p:animEffect>
                                    <p:set>
                                      <p:cBhvr>
                                        <p:cTn id="8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0" restart="whenNotActive" fill="hold" evtFilter="cancelBubble" nodeType="interactiveSeq">
                <p:stCondLst>
                  <p:cond evt="onClick" delay="0">
                    <p:tgtEl>
                      <p:spTgt spid="438299"/>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8299"/>
                                        </p:tgtEl>
                                      </p:cBhvr>
                                    </p:animEffect>
                                    <p:set>
                                      <p:cBhvr>
                                        <p:cTn id="95"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96" restart="whenNotActive" fill="hold" evtFilter="cancelBubble" nodeType="interactiveSeq">
                <p:stCondLst>
                  <p:cond evt="onClick" delay="0">
                    <p:tgtEl>
                      <p:spTgt spid="438300"/>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8300"/>
                                        </p:tgtEl>
                                      </p:cBhvr>
                                    </p:animEffect>
                                    <p:set>
                                      <p:cBhvr>
                                        <p:cTn id="101"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2" restart="whenNotActive" fill="hold" evtFilter="cancelBubble" nodeType="interactiveSeq">
                <p:stCondLst>
                  <p:cond evt="onClick" delay="0">
                    <p:tgtEl>
                      <p:spTgt spid="438301"/>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8301"/>
                                        </p:tgtEl>
                                      </p:cBhvr>
                                    </p:animEffect>
                                    <p:set>
                                      <p:cBhvr>
                                        <p:cTn id="107"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8" restart="whenNotActive" fill="hold" evtFilter="cancelBubble" nodeType="interactiveSeq">
                <p:stCondLst>
                  <p:cond evt="onClick" delay="0">
                    <p:tgtEl>
                      <p:spTgt spid="438302"/>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400"/>
                                        <p:tgtEl>
                                          <p:spTgt spid="438302"/>
                                        </p:tgtEl>
                                      </p:cBhvr>
                                    </p:animEffect>
                                    <p:set>
                                      <p:cBhvr>
                                        <p:cTn id="113"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14" restart="whenNotActive" fill="hold" evtFilter="cancelBubble" nodeType="interactiveSeq">
                <p:stCondLst>
                  <p:cond evt="onClick" delay="0">
                    <p:tgtEl>
                      <p:spTgt spid="438303"/>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300"/>
                                        <p:tgtEl>
                                          <p:spTgt spid="438303"/>
                                        </p:tgtEl>
                                      </p:cBhvr>
                                    </p:animEffect>
                                    <p:set>
                                      <p:cBhvr>
                                        <p:cTn id="119"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0" restart="whenNotActive" fill="hold" evtFilter="cancelBubble" nodeType="interactiveSeq">
                <p:stCondLst>
                  <p:cond evt="onClick" delay="0">
                    <p:tgtEl>
                      <p:spTgt spid="438331"/>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2" presetClass="path" presetSubtype="0" fill="hold" nodeType="clickEffect">
                                  <p:stCondLst>
                                    <p:cond delay="0"/>
                                  </p:stCondLst>
                                  <p:childTnLst>
                                    <p:animMotion origin="layout" path="M -0.97014 -0.19352 L -0.97014 -0.19352 " pathEditMode="fixed" rAng="0" ptsTypes="AA">
                                      <p:cBhvr>
                                        <p:cTn id="124" dur="10" fill="hold"/>
                                        <p:tgtEl>
                                          <p:spTgt spid="438297"/>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2 L -0.97014 -0.19352 " pathEditMode="fixed" rAng="0" ptsTypes="AA">
                                      <p:cBhvr>
                                        <p:cTn id="126" dur="10" fill="hold"/>
                                        <p:tgtEl>
                                          <p:spTgt spid="438303"/>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4 -0.19353 L -0.97014 -0.19353 " pathEditMode="fixed" rAng="0" ptsTypes="AA">
                                      <p:cBhvr>
                                        <p:cTn id="128" dur="10" fill="hold"/>
                                        <p:tgtEl>
                                          <p:spTgt spid="438302"/>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4 -0.19353 L -0.97014 -0.19353 " pathEditMode="fixed" rAng="0" ptsTypes="AA">
                                      <p:cBhvr>
                                        <p:cTn id="130" dur="10" fill="hold"/>
                                        <p:tgtEl>
                                          <p:spTgt spid="438301"/>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8300"/>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3 -0.19352 L -0.97013 -0.19352 " pathEditMode="fixed" rAng="0" ptsTypes="AA">
                                      <p:cBhvr>
                                        <p:cTn id="134" dur="10" fill="hold"/>
                                        <p:tgtEl>
                                          <p:spTgt spid="438299"/>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7 0.41436 L -0.96737 0.41436 " pathEditMode="fixed" rAng="0" ptsTypes="AA">
                                      <p:cBhvr>
                                        <p:cTn id="136" dur="10" fill="hold"/>
                                        <p:tgtEl>
                                          <p:spTgt spid="438335">
                                            <p:bg/>
                                          </p:spTgt>
                                        </p:tgtEl>
                                        <p:attrNameLst>
                                          <p:attrName>ppt_x</p:attrName>
                                          <p:attrName>ppt_y</p:attrName>
                                        </p:attrNameLst>
                                      </p:cBhvr>
                                      <p:rCtr x="0" y="0"/>
                                    </p:animMotion>
                                  </p:childTnLst>
                                </p:cTn>
                              </p:par>
                              <p:par>
                                <p:cTn id="137" presetID="42" presetClass="path" presetSubtype="0" fill="hold" grpId="1" nodeType="withEffect">
                                  <p:stCondLst>
                                    <p:cond delay="0"/>
                                  </p:stCondLst>
                                  <p:iterate type="lt">
                                    <p:tmPct val="0"/>
                                  </p:iterate>
                                  <p:childTnLst>
                                    <p:animMotion origin="layout" path="M -0.9764 0.41436 L -0.9764 0.41436 " pathEditMode="fixed" rAng="0" ptsTypes="AA">
                                      <p:cBhvr>
                                        <p:cTn id="138" dur="10" fill="hold"/>
                                        <p:tgtEl>
                                          <p:spTgt spid="438335">
                                            <p:txEl>
                                              <p:pRg st="0" end="0"/>
                                            </p:txEl>
                                          </p:spTgt>
                                        </p:tgtEl>
                                        <p:attrNameLst>
                                          <p:attrName>ppt_x</p:attrName>
                                          <p:attrName>ppt_y</p:attrName>
                                        </p:attrNameLst>
                                      </p:cBhvr>
                                      <p:rCtr x="0" y="0"/>
                                    </p:animMotion>
                                  </p:childTnLst>
                                </p:cTn>
                              </p:par>
                              <p:par>
                                <p:cTn id="139" presetID="1" presetClass="exit" presetSubtype="0" fill="hold" grpId="2" nodeType="withEffect">
                                  <p:stCondLst>
                                    <p:cond delay="0"/>
                                  </p:stCondLst>
                                  <p:childTnLst>
                                    <p:set>
                                      <p:cBhvr>
                                        <p:cTn id="140" dur="1" fill="hold">
                                          <p:stCondLst>
                                            <p:cond delay="0"/>
                                          </p:stCondLst>
                                        </p:cTn>
                                        <p:tgtEl>
                                          <p:spTgt spid="438335">
                                            <p:txEl>
                                              <p:pRg st="0" end="0"/>
                                            </p:txEl>
                                          </p:spTgt>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438335">
                                            <p:bg/>
                                          </p:spTgt>
                                        </p:tgtEl>
                                        <p:attrNameLst>
                                          <p:attrName>style.visibility</p:attrName>
                                        </p:attrNameLst>
                                      </p:cBhvr>
                                      <p:to>
                                        <p:strVal val="hidden"/>
                                      </p:to>
                                    </p:set>
                                  </p:childTnLst>
                                </p:cTn>
                              </p:par>
                            </p:childTnLst>
                          </p:cTn>
                        </p:par>
                        <p:par>
                          <p:cTn id="143" fill="hold" nodeType="afterGroup">
                            <p:stCondLst>
                              <p:cond delay="10"/>
                            </p:stCondLst>
                            <p:childTnLst>
                              <p:par>
                                <p:cTn id="144" presetID="12" presetClass="exit" presetSubtype="1" fill="hold" nodeType="afterEffect">
                                  <p:stCondLst>
                                    <p:cond delay="0"/>
                                  </p:stCondLst>
                                  <p:childTnLst>
                                    <p:animEffect transition="out" filter="slide(fromTop)">
                                      <p:cBhvr>
                                        <p:cTn id="145" dur="1000"/>
                                        <p:tgtEl>
                                          <p:spTgt spid="438332"/>
                                        </p:tgtEl>
                                      </p:cBhvr>
                                    </p:animEffect>
                                    <p:set>
                                      <p:cBhvr>
                                        <p:cTn id="146" dur="1" fill="hold">
                                          <p:stCondLst>
                                            <p:cond delay="999"/>
                                          </p:stCondLst>
                                        </p:cTn>
                                        <p:tgtEl>
                                          <p:spTgt spid="438332"/>
                                        </p:tgtEl>
                                        <p:attrNameLst>
                                          <p:attrName>style.visibility</p:attrName>
                                        </p:attrNameLst>
                                      </p:cBhvr>
                                      <p:to>
                                        <p:strVal val="hidden"/>
                                      </p:to>
                                    </p:set>
                                  </p:childTnLst>
                                </p:cTn>
                              </p:par>
                            </p:childTnLst>
                          </p:cTn>
                        </p:par>
                        <p:par>
                          <p:cTn id="147" fill="hold" nodeType="afterGroup">
                            <p:stCondLst>
                              <p:cond delay="1010"/>
                            </p:stCondLst>
                            <p:childTnLst>
                              <p:par>
                                <p:cTn id="148" presetID="10" presetClass="entr" presetSubtype="0" fill="hold" grpId="5" nodeType="afterEffect">
                                  <p:stCondLst>
                                    <p:cond delay="490"/>
                                  </p:stCondLst>
                                  <p:childTnLst>
                                    <p:set>
                                      <p:cBhvr>
                                        <p:cTn id="149" dur="1" fill="hold">
                                          <p:stCondLst>
                                            <p:cond delay="0"/>
                                          </p:stCondLst>
                                        </p:cTn>
                                        <p:tgtEl>
                                          <p:spTgt spid="438335">
                                            <p:bg/>
                                          </p:spTgt>
                                        </p:tgtEl>
                                        <p:attrNameLst>
                                          <p:attrName>style.visibility</p:attrName>
                                        </p:attrNameLst>
                                      </p:cBhvr>
                                      <p:to>
                                        <p:strVal val="visible"/>
                                      </p:to>
                                    </p:set>
                                    <p:animEffect transition="in" filter="fade">
                                      <p:cBhvr>
                                        <p:cTn id="150" dur="500"/>
                                        <p:tgtEl>
                                          <p:spTgt spid="438335">
                                            <p:bg/>
                                          </p:spTgt>
                                        </p:tgtEl>
                                      </p:cBhvr>
                                    </p:animEffect>
                                  </p:childTnLst>
                                </p:cTn>
                              </p:par>
                            </p:childTnLst>
                          </p:cTn>
                        </p:par>
                        <p:par>
                          <p:cTn id="151" fill="hold" nodeType="afterGroup">
                            <p:stCondLst>
                              <p:cond delay="2000"/>
                            </p:stCondLst>
                            <p:childTnLst>
                              <p:par>
                                <p:cTn id="152" presetID="10" presetClass="entr" presetSubtype="0" fill="hold" grpId="4" nodeType="afterEffect">
                                  <p:stCondLst>
                                    <p:cond delay="0"/>
                                  </p:stCondLst>
                                  <p:iterate type="lt">
                                    <p:tmPct val="0"/>
                                  </p:iterate>
                                  <p:childTnLst>
                                    <p:set>
                                      <p:cBhvr>
                                        <p:cTn id="153" dur="1" fill="hold">
                                          <p:stCondLst>
                                            <p:cond delay="0"/>
                                          </p:stCondLst>
                                        </p:cTn>
                                        <p:tgtEl>
                                          <p:spTgt spid="438335">
                                            <p:txEl>
                                              <p:pRg st="0" end="0"/>
                                            </p:txEl>
                                          </p:spTgt>
                                        </p:tgtEl>
                                        <p:attrNameLst>
                                          <p:attrName>style.visibility</p:attrName>
                                        </p:attrNameLst>
                                      </p:cBhvr>
                                      <p:to>
                                        <p:strVal val="visible"/>
                                      </p:to>
                                    </p:set>
                                    <p:animEffect transition="in" filter="fade">
                                      <p:cBhvr>
                                        <p:cTn id="154" dur="500"/>
                                        <p:tgtEl>
                                          <p:spTgt spid="438335">
                                            <p:txEl>
                                              <p:pRg st="0" end="0"/>
                                            </p:txEl>
                                          </p:spTgt>
                                        </p:tgtEl>
                                      </p:cBhvr>
                                    </p:animEffect>
                                  </p:childTnLst>
                                </p:cTn>
                              </p:par>
                            </p:childTnLst>
                          </p:cTn>
                        </p:par>
                        <p:par>
                          <p:cTn id="155" fill="hold" nodeType="afterGroup">
                            <p:stCondLst>
                              <p:cond delay="2500"/>
                            </p:stCondLst>
                            <p:childTnLst>
                              <p:par>
                                <p:cTn id="156" presetID="27" presetClass="entr" presetSubtype="0" fill="hold" grpId="3" nodeType="afterEffect">
                                  <p:stCondLst>
                                    <p:cond delay="0"/>
                                  </p:stCondLst>
                                  <p:iterate type="lt">
                                    <p:tmPct val="50000"/>
                                  </p:iterate>
                                  <p:childTnLst>
                                    <p:set>
                                      <p:cBhvr>
                                        <p:cTn id="157"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58"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59"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60"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61" restart="whenNotActive" fill="hold" evtFilter="cancelBubble" nodeType="interactiveSeq">
                <p:stCondLst>
                  <p:cond evt="onClick" delay="0">
                    <p:tgtEl>
                      <p:spTgt spid="438336"/>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3" presetClass="entr" presetSubtype="0" fill="hold" grpId="1" nodeType="clickEffect">
                                  <p:stCondLst>
                                    <p:cond delay="0"/>
                                  </p:stCondLst>
                                  <p:childTnLst>
                                    <p:set>
                                      <p:cBhvr>
                                        <p:cTn id="165" dur="1" fill="hold">
                                          <p:stCondLst>
                                            <p:cond delay="0"/>
                                          </p:stCondLst>
                                        </p:cTn>
                                        <p:tgtEl>
                                          <p:spTgt spid="438286"/>
                                        </p:tgtEl>
                                        <p:attrNameLst>
                                          <p:attrName>style.visibility</p:attrName>
                                        </p:attrNameLst>
                                      </p:cBhvr>
                                      <p:to>
                                        <p:strVal val="visible"/>
                                      </p:to>
                                    </p:set>
                                  </p:childTnLst>
                                </p:cTn>
                              </p:par>
                              <p:par>
                                <p:cTn id="166" presetID="3" presetClass="exit" presetSubtype="0" fill="hold" grpId="2" nodeType="withEffect">
                                  <p:stCondLst>
                                    <p:cond delay="0"/>
                                  </p:stCondLst>
                                  <p:childTnLst>
                                    <p:set>
                                      <p:cBhvr>
                                        <p:cTn id="167" dur="1" fill="hold">
                                          <p:stCondLst>
                                            <p:cond delay="0"/>
                                          </p:stCondLst>
                                        </p:cTn>
                                        <p:tgtEl>
                                          <p:spTgt spid="438287"/>
                                        </p:tgtEl>
                                        <p:attrNameLst>
                                          <p:attrName>style.visibility</p:attrName>
                                        </p:attrNameLst>
                                      </p:cBhvr>
                                      <p:to>
                                        <p:strVal val="hidden"/>
                                      </p:to>
                                    </p:set>
                                  </p:childTnLst>
                                </p:cTn>
                              </p:par>
                              <p:par>
                                <p:cTn id="168" presetID="3" presetClass="exit" presetSubtype="0" fill="hold" grpId="1" nodeType="withEffect">
                                  <p:stCondLst>
                                    <p:cond delay="0"/>
                                  </p:stCondLst>
                                  <p:childTnLst>
                                    <p:set>
                                      <p:cBhvr>
                                        <p:cTn id="169" dur="1" fill="hold">
                                          <p:stCondLst>
                                            <p:cond delay="0"/>
                                          </p:stCondLst>
                                        </p:cTn>
                                        <p:tgtEl>
                                          <p:spTgt spid="438288"/>
                                        </p:tgtEl>
                                        <p:attrNameLst>
                                          <p:attrName>style.visibility</p:attrName>
                                        </p:attrNameLst>
                                      </p:cBhvr>
                                      <p:to>
                                        <p:strVal val="hidden"/>
                                      </p:to>
                                    </p:set>
                                  </p:childTnLst>
                                </p:cTn>
                              </p:par>
                              <p:par>
                                <p:cTn id="170" presetID="3" presetClass="exit" presetSubtype="0" fill="hold" grpId="1" nodeType="withEffect">
                                  <p:stCondLst>
                                    <p:cond delay="0"/>
                                  </p:stCondLst>
                                  <p:childTnLst>
                                    <p:set>
                                      <p:cBhvr>
                                        <p:cTn id="171" dur="1" fill="hold">
                                          <p:stCondLst>
                                            <p:cond delay="0"/>
                                          </p:stCondLst>
                                        </p:cTn>
                                        <p:tgtEl>
                                          <p:spTgt spid="438283"/>
                                        </p:tgtEl>
                                        <p:attrNameLst>
                                          <p:attrName>style.visibility</p:attrName>
                                        </p:attrNameLst>
                                      </p:cBhvr>
                                      <p:to>
                                        <p:strVal val="hidden"/>
                                      </p:to>
                                    </p:set>
                                  </p:childTnLst>
                                </p:cTn>
                              </p:par>
                              <p:par>
                                <p:cTn id="172" presetID="3" presetClass="exit" presetSubtype="0" fill="hold" grpId="1" nodeType="withEffect">
                                  <p:stCondLst>
                                    <p:cond delay="0"/>
                                  </p:stCondLst>
                                  <p:childTnLst>
                                    <p:set>
                                      <p:cBhvr>
                                        <p:cTn id="173" dur="1" fill="hold">
                                          <p:stCondLst>
                                            <p:cond delay="0"/>
                                          </p:stCondLst>
                                        </p:cTn>
                                        <p:tgtEl>
                                          <p:spTgt spid="438284"/>
                                        </p:tgtEl>
                                        <p:attrNameLst>
                                          <p:attrName>style.visibility</p:attrName>
                                        </p:attrNameLst>
                                      </p:cBhvr>
                                      <p:to>
                                        <p:strVal val="hidden"/>
                                      </p:to>
                                    </p:set>
                                  </p:childTnLst>
                                </p:cTn>
                              </p:par>
                              <p:par>
                                <p:cTn id="174" presetID="3" presetClass="exit" presetSubtype="0" fill="hold" grpId="1" nodeType="withEffect">
                                  <p:stCondLst>
                                    <p:cond delay="0"/>
                                  </p:stCondLst>
                                  <p:childTnLst>
                                    <p:set>
                                      <p:cBhvr>
                                        <p:cTn id="175"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76" restart="whenNotActive" fill="hold" evtFilter="cancelBubble" nodeType="interactiveSeq">
                <p:stCondLst>
                  <p:cond evt="onClick" delay="0">
                    <p:tgtEl>
                      <p:spTgt spid="78"/>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afterEffect">
                                  <p:stCondLst>
                                    <p:cond delay="0"/>
                                  </p:stCondLst>
                                  <p:iterate type="lt">
                                    <p:tmPct val="0"/>
                                  </p:iterate>
                                  <p:childTnLst>
                                    <p:animEffect transition="out" filter="fade">
                                      <p:cBhvr>
                                        <p:cTn id="180" dur="500"/>
                                        <p:tgtEl>
                                          <p:spTgt spid="438335">
                                            <p:txEl>
                                              <p:pRg st="0" end="0"/>
                                            </p:txEl>
                                          </p:spTgt>
                                        </p:tgtEl>
                                      </p:cBhvr>
                                    </p:animEffect>
                                    <p:set>
                                      <p:cBhvr>
                                        <p:cTn id="181" dur="1" fill="hold">
                                          <p:stCondLst>
                                            <p:cond delay="499"/>
                                          </p:stCondLst>
                                        </p:cTn>
                                        <p:tgtEl>
                                          <p:spTgt spid="438335">
                                            <p:txEl>
                                              <p:pRg st="0" end="0"/>
                                            </p:txEl>
                                          </p:spTgt>
                                        </p:tgtEl>
                                        <p:attrNameLst>
                                          <p:attrName>style.visibility</p:attrName>
                                        </p:attrNameLst>
                                      </p:cBhvr>
                                      <p:to>
                                        <p:strVal val="hidden"/>
                                      </p:to>
                                    </p:set>
                                  </p:childTnLst>
                                </p:cTn>
                              </p:par>
                            </p:childTnLst>
                          </p:cTn>
                        </p:par>
                        <p:par>
                          <p:cTn id="182" fill="hold">
                            <p:stCondLst>
                              <p:cond delay="500"/>
                            </p:stCondLst>
                            <p:childTnLst>
                              <p:par>
                                <p:cTn id="183" presetID="10" presetClass="exit" presetSubtype="0" fill="hold" grpId="0" nodeType="afterEffect">
                                  <p:stCondLst>
                                    <p:cond delay="0"/>
                                  </p:stCondLst>
                                  <p:iterate type="lt">
                                    <p:tmPct val="0"/>
                                  </p:iterate>
                                  <p:childTnLst>
                                    <p:animEffect transition="out" filter="fade">
                                      <p:cBhvr>
                                        <p:cTn id="184" dur="500"/>
                                        <p:tgtEl>
                                          <p:spTgt spid="438335">
                                            <p:bg/>
                                          </p:spTgt>
                                        </p:tgtEl>
                                      </p:cBhvr>
                                    </p:animEffect>
                                    <p:set>
                                      <p:cBhvr>
                                        <p:cTn id="185"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25</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2!</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14</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How many Recreation Therapists working in neuro-rehab are there in NB?</a:t>
            </a:r>
          </a:p>
        </p:txBody>
      </p:sp>
      <p:pic>
        <p:nvPicPr>
          <p:cNvPr id="78" name="Picture 100">
            <a:hlinkClick r:id="" action="ppaction://macro?name=Begin_Round"/>
          </p:cNvPr>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7164945"/>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38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3828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2" presetClass="path" presetSubtype="0" fill="hold" nodeType="withEffect">
                                  <p:stCondLst>
                                    <p:cond delay="0"/>
                                  </p:stCondLst>
                                  <p:childTnLst>
                                    <p:animMotion origin="layout" path="M -0.69688 0.34699 L -0.69688 0.34699 " pathEditMode="fixed" rAng="0" ptsTypes="AA">
                                      <p:cBhvr>
                                        <p:cTn id="18" dur="10" fill="hold"/>
                                        <p:tgtEl>
                                          <p:spTgt spid="438327"/>
                                        </p:tgtEl>
                                        <p:attrNameLst>
                                          <p:attrName>ppt_x</p:attrName>
                                          <p:attrName>ppt_y</p:attrName>
                                        </p:attrNameLst>
                                      </p:cBhvr>
                                      <p:rCtr x="0" y="0"/>
                                    </p:animMotion>
                                  </p:childTnLst>
                                </p:cTn>
                              </p:par>
                              <p:par>
                                <p:cTn id="19" presetID="3" presetClass="entr" presetSubtype="0" fill="hold" grpId="0" nodeType="withEffect">
                                  <p:stCondLst>
                                    <p:cond delay="0"/>
                                  </p:stCondLst>
                                  <p:childTnLst>
                                    <p:set>
                                      <p:cBhvr>
                                        <p:cTn id="20" dur="1" fill="hold">
                                          <p:stCondLst>
                                            <p:cond delay="0"/>
                                          </p:stCondLst>
                                        </p:cTn>
                                        <p:tgtEl>
                                          <p:spTgt spid="438283"/>
                                        </p:tgtEl>
                                        <p:attrNameLst>
                                          <p:attrName>style.visibility</p:attrName>
                                        </p:attrNameLst>
                                      </p:cBhvr>
                                      <p:to>
                                        <p:strVal val="visible"/>
                                      </p:to>
                                    </p:set>
                                  </p:childTnLst>
                                </p:cTn>
                              </p:par>
                              <p:par>
                                <p:cTn id="21" presetID="3" presetClass="exit" presetSubtype="0" fill="hold" grpId="0" nodeType="withEffect">
                                  <p:stCondLst>
                                    <p:cond delay="0"/>
                                  </p:stCondLst>
                                  <p:childTnLst>
                                    <p:set>
                                      <p:cBhvr>
                                        <p:cTn id="22" dur="1" fill="hold">
                                          <p:stCondLst>
                                            <p:cond delay="0"/>
                                          </p:stCondLst>
                                        </p:cTn>
                                        <p:tgtEl>
                                          <p:spTgt spid="438286"/>
                                        </p:tgtEl>
                                        <p:attrNameLst>
                                          <p:attrName>style.visibility</p:attrName>
                                        </p:attrNameLst>
                                      </p:cBhvr>
                                      <p:to>
                                        <p:strVal val="hidden"/>
                                      </p:to>
                                    </p:set>
                                  </p:childTnLst>
                                </p:cTn>
                              </p:par>
                              <p:par>
                                <p:cTn id="23" presetID="3" presetClass="entr" presetSubtype="0" fill="hold" grpId="0" nodeType="withEffect">
                                  <p:stCondLst>
                                    <p:cond delay="0"/>
                                  </p:stCondLst>
                                  <p:childTnLst>
                                    <p:set>
                                      <p:cBhvr>
                                        <p:cTn id="24" dur="1" fill="hold">
                                          <p:stCondLst>
                                            <p:cond delay="0"/>
                                          </p:stCondLst>
                                        </p:cTn>
                                        <p:tgtEl>
                                          <p:spTgt spid="438287"/>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38327"/>
                                        </p:tgtEl>
                                        <p:attrNameLst>
                                          <p:attrName>style.visibility</p:attrName>
                                        </p:attrNameLst>
                                      </p:cBhvr>
                                      <p:to>
                                        <p:strVal val="visible"/>
                                      </p:to>
                                    </p:set>
                                    <p:animEffect transition="in" filter="fade">
                                      <p:cBhvr>
                                        <p:cTn id="27" dur="200"/>
                                        <p:tgtEl>
                                          <p:spTgt spid="438327"/>
                                        </p:tgtEl>
                                      </p:cBhvr>
                                    </p:animEffect>
                                  </p:childTnLst>
                                  <p:subTnLst>
                                    <p:audio>
                                      <p:cMediaNode>
                                        <p:cTn display="0" masterRel="sameClick">
                                          <p:stCondLst>
                                            <p:cond evt="begin" delay="0">
                                              <p:tn val="25"/>
                                            </p:cond>
                                          </p:stCondLst>
                                          <p:endCondLst>
                                            <p:cond evt="onStopAudio" delay="0">
                                              <p:tgtEl>
                                                <p:sldTgt/>
                                              </p:tgtEl>
                                            </p:cond>
                                          </p:endCondLst>
                                        </p:cTn>
                                        <p:tgtEl>
                                          <p:sndTgt r:embed="rId4" name="Buzzer.wav"/>
                                        </p:tgtEl>
                                      </p:cMediaNode>
                                    </p:audio>
                                  </p:subTnLst>
                                </p:cTn>
                              </p:par>
                            </p:childTnLst>
                          </p:cTn>
                        </p:par>
                        <p:par>
                          <p:cTn id="28" fill="hold" nodeType="afterGroup">
                            <p:stCondLst>
                              <p:cond delay="200"/>
                            </p:stCondLst>
                            <p:childTnLst>
                              <p:par>
                                <p:cTn id="29" presetID="10" presetClass="exit" presetSubtype="0" fill="hold" nodeType="afterEffect">
                                  <p:stCondLst>
                                    <p:cond delay="500"/>
                                  </p:stCondLst>
                                  <p:childTnLst>
                                    <p:animEffect transition="out" filter="fade">
                                      <p:cBhvr>
                                        <p:cTn id="30" dur="200"/>
                                        <p:tgtEl>
                                          <p:spTgt spid="438327"/>
                                        </p:tgtEl>
                                      </p:cBhvr>
                                    </p:animEffect>
                                    <p:set>
                                      <p:cBhvr>
                                        <p:cTn id="3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32" restart="whenNotActive" fill="hold" evtFilter="cancelBubble" nodeType="interactiveSeq">
                <p:stCondLst>
                  <p:cond evt="onClick" delay="0">
                    <p:tgtEl>
                      <p:spTgt spid="43828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2" presetClass="path" presetSubtype="0" fill="hold" nodeType="withEffect">
                                  <p:stCondLst>
                                    <p:cond delay="0"/>
                                  </p:stCondLst>
                                  <p:childTnLst>
                                    <p:animMotion origin="layout" path="M -0.84723 0.34699 L -0.84723 0.34699 " pathEditMode="fixed" rAng="0" ptsTypes="AA">
                                      <p:cBhvr>
                                        <p:cTn id="36" dur="10" fill="hold"/>
                                        <p:tgtEl>
                                          <p:spTgt spid="438318"/>
                                        </p:tgtEl>
                                        <p:attrNameLst>
                                          <p:attrName>ppt_x</p:attrName>
                                          <p:attrName>ppt_y</p:attrName>
                                        </p:attrNameLst>
                                      </p:cBhvr>
                                      <p:rCtr x="0" y="0"/>
                                    </p:animMotion>
                                  </p:childTnLst>
                                </p:cTn>
                              </p:par>
                              <p:par>
                                <p:cTn id="37" presetID="3" presetClass="entr" presetSubtype="0" fill="hold" grpId="0" nodeType="withEffect">
                                  <p:stCondLst>
                                    <p:cond delay="0"/>
                                  </p:stCondLst>
                                  <p:childTnLst>
                                    <p:set>
                                      <p:cBhvr>
                                        <p:cTn id="38" dur="1" fill="hold">
                                          <p:stCondLst>
                                            <p:cond delay="0"/>
                                          </p:stCondLst>
                                        </p:cTn>
                                        <p:tgtEl>
                                          <p:spTgt spid="438284"/>
                                        </p:tgtEl>
                                        <p:attrNameLst>
                                          <p:attrName>style.visibility</p:attrName>
                                        </p:attrNameLst>
                                      </p:cBhvr>
                                      <p:to>
                                        <p:strVal val="visible"/>
                                      </p:to>
                                    </p:set>
                                  </p:childTnLst>
                                </p:cTn>
                              </p:par>
                              <p:par>
                                <p:cTn id="39" presetID="3" presetClass="exit" presetSubtype="0" fill="hold" grpId="1" nodeType="withEffect">
                                  <p:stCondLst>
                                    <p:cond delay="0"/>
                                  </p:stCondLst>
                                  <p:childTnLst>
                                    <p:set>
                                      <p:cBhvr>
                                        <p:cTn id="40" dur="1" fill="hold">
                                          <p:stCondLst>
                                            <p:cond delay="0"/>
                                          </p:stCondLst>
                                        </p:cTn>
                                        <p:tgtEl>
                                          <p:spTgt spid="438287"/>
                                        </p:tgtEl>
                                        <p:attrNameLst>
                                          <p:attrName>style.visibility</p:attrName>
                                        </p:attrNameLst>
                                      </p:cBhvr>
                                      <p:to>
                                        <p:strVal val="hidden"/>
                                      </p:to>
                                    </p:set>
                                  </p:childTnLst>
                                </p:cTn>
                              </p:par>
                              <p:par>
                                <p:cTn id="41" presetID="3" presetClass="entr" presetSubtype="0" fill="hold" grpId="0" nodeType="withEffect">
                                  <p:stCondLst>
                                    <p:cond delay="0"/>
                                  </p:stCondLst>
                                  <p:childTnLst>
                                    <p:set>
                                      <p:cBhvr>
                                        <p:cTn id="42" dur="1" fill="hold">
                                          <p:stCondLst>
                                            <p:cond delay="0"/>
                                          </p:stCondLst>
                                        </p:cTn>
                                        <p:tgtEl>
                                          <p:spTgt spid="438288"/>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438318"/>
                                        </p:tgtEl>
                                        <p:attrNameLst>
                                          <p:attrName>style.visibility</p:attrName>
                                        </p:attrNameLst>
                                      </p:cBhvr>
                                      <p:to>
                                        <p:strVal val="visible"/>
                                      </p:to>
                                    </p:set>
                                    <p:animEffect transition="in" filter="fade">
                                      <p:cBhvr>
                                        <p:cTn id="45" dur="200"/>
                                        <p:tgtEl>
                                          <p:spTgt spid="438318"/>
                                        </p:tgtEl>
                                      </p:cBhvr>
                                    </p:animEffect>
                                  </p:childTnLst>
                                  <p:subTnLst>
                                    <p:audio>
                                      <p:cMediaNode>
                                        <p:cTn display="0" masterRel="sameClick">
                                          <p:stCondLst>
                                            <p:cond evt="begin" delay="0">
                                              <p:tn val="43"/>
                                            </p:cond>
                                          </p:stCondLst>
                                          <p:endCondLst>
                                            <p:cond evt="onStopAudio" delay="0">
                                              <p:tgtEl>
                                                <p:sldTgt/>
                                              </p:tgtEl>
                                            </p:cond>
                                          </p:endCondLst>
                                        </p:cTn>
                                        <p:tgtEl>
                                          <p:sndTgt r:embed="rId4" name="Buzzer.wav"/>
                                        </p:tgtEl>
                                      </p:cMediaNode>
                                    </p:audio>
                                  </p:subTnLst>
                                </p:cTn>
                              </p:par>
                            </p:childTnLst>
                          </p:cTn>
                        </p:par>
                        <p:par>
                          <p:cTn id="46" fill="hold" nodeType="afterGroup">
                            <p:stCondLst>
                              <p:cond delay="200"/>
                            </p:stCondLst>
                            <p:childTnLst>
                              <p:par>
                                <p:cTn id="47" presetID="10" presetClass="exit" presetSubtype="0" fill="hold" nodeType="afterEffect">
                                  <p:stCondLst>
                                    <p:cond delay="500"/>
                                  </p:stCondLst>
                                  <p:childTnLst>
                                    <p:animEffect transition="out" filter="fade">
                                      <p:cBhvr>
                                        <p:cTn id="48" dur="200"/>
                                        <p:tgtEl>
                                          <p:spTgt spid="438318"/>
                                        </p:tgtEl>
                                      </p:cBhvr>
                                    </p:animEffect>
                                    <p:set>
                                      <p:cBhvr>
                                        <p:cTn id="4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50" restart="whenNotActive" fill="hold" evtFilter="cancelBubble" nodeType="interactiveSeq">
                <p:stCondLst>
                  <p:cond evt="onClick" delay="0">
                    <p:tgtEl>
                      <p:spTgt spid="43828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2" presetClass="path" presetSubtype="0" fill="hold" nodeType="withEffect">
                                  <p:stCondLst>
                                    <p:cond delay="0"/>
                                  </p:stCondLst>
                                  <p:childTnLst>
                                    <p:animMotion origin="layout" path="M -0.99688 0.34699 L -0.99688 0.34699 " pathEditMode="fixed" rAng="0" ptsTypes="AA">
                                      <p:cBhvr>
                                        <p:cTn id="54" dur="10" fill="hold"/>
                                        <p:tgtEl>
                                          <p:spTgt spid="438305"/>
                                        </p:tgtEl>
                                        <p:attrNameLst>
                                          <p:attrName>ppt_x</p:attrName>
                                          <p:attrName>ppt_y</p:attrName>
                                        </p:attrNameLst>
                                      </p:cBhvr>
                                      <p:rCtr x="0" y="0"/>
                                    </p:animMotion>
                                  </p:childTnLst>
                                </p:cTn>
                              </p:par>
                              <p:par>
                                <p:cTn id="55" presetID="3" presetClass="entr" presetSubtype="0" fill="hold" grpId="0" nodeType="withEffect">
                                  <p:stCondLst>
                                    <p:cond delay="0"/>
                                  </p:stCondLst>
                                  <p:childTnLst>
                                    <p:set>
                                      <p:cBhvr>
                                        <p:cTn id="56" dur="1" fill="hold">
                                          <p:stCondLst>
                                            <p:cond delay="0"/>
                                          </p:stCondLst>
                                        </p:cTn>
                                        <p:tgtEl>
                                          <p:spTgt spid="438285"/>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438305"/>
                                        </p:tgtEl>
                                        <p:attrNameLst>
                                          <p:attrName>style.visibility</p:attrName>
                                        </p:attrNameLst>
                                      </p:cBhvr>
                                      <p:to>
                                        <p:strVal val="visible"/>
                                      </p:to>
                                    </p:set>
                                    <p:animEffect transition="in" filter="fade">
                                      <p:cBhvr>
                                        <p:cTn id="59" dur="200"/>
                                        <p:tgtEl>
                                          <p:spTgt spid="438305"/>
                                        </p:tgtEl>
                                      </p:cBhvr>
                                    </p:animEffect>
                                  </p:childTnLst>
                                  <p:subTnLst>
                                    <p:audio>
                                      <p:cMediaNode>
                                        <p:cTn display="0" masterRel="sameClick">
                                          <p:stCondLst>
                                            <p:cond evt="begin" delay="0">
                                              <p:tn val="57"/>
                                            </p:cond>
                                          </p:stCondLst>
                                          <p:endCondLst>
                                            <p:cond evt="onStopAudio" delay="0">
                                              <p:tgtEl>
                                                <p:sldTgt/>
                                              </p:tgtEl>
                                            </p:cond>
                                          </p:endCondLst>
                                        </p:cTn>
                                        <p:tgtEl>
                                          <p:sndTgt r:embed="rId4" name="Buzzer.wav"/>
                                        </p:tgtEl>
                                      </p:cMediaNode>
                                    </p:audio>
                                  </p:subTnLst>
                                </p:cTn>
                              </p:par>
                            </p:childTnLst>
                          </p:cTn>
                        </p:par>
                        <p:par>
                          <p:cTn id="60" fill="hold" nodeType="afterGroup">
                            <p:stCondLst>
                              <p:cond delay="200"/>
                            </p:stCondLst>
                            <p:childTnLst>
                              <p:par>
                                <p:cTn id="61" presetID="10" presetClass="exit" presetSubtype="0" fill="hold" nodeType="afterEffect">
                                  <p:stCondLst>
                                    <p:cond delay="500"/>
                                  </p:stCondLst>
                                  <p:childTnLst>
                                    <p:animEffect transition="out" filter="fade">
                                      <p:cBhvr>
                                        <p:cTn id="62" dur="200"/>
                                        <p:tgtEl>
                                          <p:spTgt spid="438305"/>
                                        </p:tgtEl>
                                      </p:cBhvr>
                                    </p:animEffect>
                                    <p:set>
                                      <p:cBhvr>
                                        <p:cTn id="6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64" restart="whenNotActive" fill="hold" evtFilter="cancelBubble" nodeType="interactiveSeq">
                <p:stCondLst>
                  <p:cond evt="onClick" delay="0">
                    <p:tgtEl>
                      <p:spTgt spid="438297"/>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2" presetClass="exit" presetSubtype="1" fill="hold" nodeType="clickEffect">
                                  <p:stCondLst>
                                    <p:cond delay="0"/>
                                  </p:stCondLst>
                                  <p:childTnLst>
                                    <p:animEffect transition="out" filter="slide(fromTop)">
                                      <p:cBhvr>
                                        <p:cTn id="68" dur="300"/>
                                        <p:tgtEl>
                                          <p:spTgt spid="438297"/>
                                        </p:tgtEl>
                                      </p:cBhvr>
                                    </p:animEffect>
                                    <p:set>
                                      <p:cBhvr>
                                        <p:cTn id="6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70" restart="whenNotActive" fill="hold" evtFilter="cancelBubble" nodeType="interactiveSeq">
                <p:stCondLst>
                  <p:cond evt="onClick" delay="0">
                    <p:tgtEl>
                      <p:spTgt spid="438301"/>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2" presetClass="exit" presetSubtype="1" fill="hold" nodeType="clickEffect">
                                  <p:stCondLst>
                                    <p:cond delay="0"/>
                                  </p:stCondLst>
                                  <p:childTnLst>
                                    <p:animEffect transition="out" filter="slide(fromTop)">
                                      <p:cBhvr>
                                        <p:cTn id="74" dur="300"/>
                                        <p:tgtEl>
                                          <p:spTgt spid="438301"/>
                                        </p:tgtEl>
                                      </p:cBhvr>
                                    </p:animEffect>
                                    <p:set>
                                      <p:cBhvr>
                                        <p:cTn id="75"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76" restart="whenNotActive" fill="hold" evtFilter="cancelBubble" nodeType="interactiveSeq">
                <p:stCondLst>
                  <p:cond evt="onClick" delay="0">
                    <p:tgtEl>
                      <p:spTgt spid="43830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2" presetClass="exit" presetSubtype="1" fill="hold" nodeType="clickEffect">
                                  <p:stCondLst>
                                    <p:cond delay="0"/>
                                  </p:stCondLst>
                                  <p:childTnLst>
                                    <p:animEffect transition="out" filter="slide(fromTop)">
                                      <p:cBhvr>
                                        <p:cTn id="80" dur="400"/>
                                        <p:tgtEl>
                                          <p:spTgt spid="438302"/>
                                        </p:tgtEl>
                                      </p:cBhvr>
                                    </p:animEffect>
                                    <p:set>
                                      <p:cBhvr>
                                        <p:cTn id="81"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82" restart="whenNotActive" fill="hold" evtFilter="cancelBubble" nodeType="interactiveSeq">
                <p:stCondLst>
                  <p:cond evt="onClick" delay="0">
                    <p:tgtEl>
                      <p:spTgt spid="438303"/>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2" presetClass="exit" presetSubtype="1" fill="hold" nodeType="clickEffect">
                                  <p:stCondLst>
                                    <p:cond delay="0"/>
                                  </p:stCondLst>
                                  <p:childTnLst>
                                    <p:animEffect transition="out" filter="slide(fromTop)">
                                      <p:cBhvr>
                                        <p:cTn id="86" dur="300"/>
                                        <p:tgtEl>
                                          <p:spTgt spid="438303"/>
                                        </p:tgtEl>
                                      </p:cBhvr>
                                    </p:animEffect>
                                    <p:set>
                                      <p:cBhvr>
                                        <p:cTn id="87"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88" restart="whenNotActive" fill="hold" evtFilter="cancelBubble" nodeType="interactiveSeq">
                <p:stCondLst>
                  <p:cond evt="onClick" delay="0">
                    <p:tgtEl>
                      <p:spTgt spid="438331"/>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42" presetClass="path" presetSubtype="0" fill="hold" nodeType="clickEffect">
                                  <p:stCondLst>
                                    <p:cond delay="0"/>
                                  </p:stCondLst>
                                  <p:childTnLst>
                                    <p:animMotion origin="layout" path="M -0.97014 -0.19352 L -0.97014 -0.19352 " pathEditMode="fixed" rAng="0" ptsTypes="AA">
                                      <p:cBhvr>
                                        <p:cTn id="92" dur="10" fill="hold"/>
                                        <p:tgtEl>
                                          <p:spTgt spid="438297"/>
                                        </p:tgtEl>
                                        <p:attrNameLst>
                                          <p:attrName>ppt_x</p:attrName>
                                          <p:attrName>ppt_y</p:attrName>
                                        </p:attrNameLst>
                                      </p:cBhvr>
                                      <p:rCtr x="0" y="0"/>
                                    </p:animMotion>
                                  </p:childTnLst>
                                </p:cTn>
                              </p:par>
                              <p:par>
                                <p:cTn id="93" presetID="42" presetClass="path" presetSubtype="0" fill="hold" nodeType="withEffect">
                                  <p:stCondLst>
                                    <p:cond delay="0"/>
                                  </p:stCondLst>
                                  <p:childTnLst>
                                    <p:animMotion origin="layout" path="M -0.97014 -0.19352 L -0.97014 -0.19352 " pathEditMode="fixed" rAng="0" ptsTypes="AA">
                                      <p:cBhvr>
                                        <p:cTn id="94" dur="10" fill="hold"/>
                                        <p:tgtEl>
                                          <p:spTgt spid="438303"/>
                                        </p:tgtEl>
                                        <p:attrNameLst>
                                          <p:attrName>ppt_x</p:attrName>
                                          <p:attrName>ppt_y</p:attrName>
                                        </p:attrNameLst>
                                      </p:cBhvr>
                                      <p:rCtr x="0" y="0"/>
                                    </p:animMotion>
                                  </p:childTnLst>
                                </p:cTn>
                              </p:par>
                              <p:par>
                                <p:cTn id="95" presetID="42" presetClass="path" presetSubtype="0" fill="hold" nodeType="withEffect">
                                  <p:stCondLst>
                                    <p:cond delay="0"/>
                                  </p:stCondLst>
                                  <p:childTnLst>
                                    <p:animMotion origin="layout" path="M -0.97014 -0.19353 L -0.97014 -0.19353 " pathEditMode="fixed" rAng="0" ptsTypes="AA">
                                      <p:cBhvr>
                                        <p:cTn id="96" dur="10" fill="hold"/>
                                        <p:tgtEl>
                                          <p:spTgt spid="438302"/>
                                        </p:tgtEl>
                                        <p:attrNameLst>
                                          <p:attrName>ppt_x</p:attrName>
                                          <p:attrName>ppt_y</p:attrName>
                                        </p:attrNameLst>
                                      </p:cBhvr>
                                      <p:rCtr x="0" y="0"/>
                                    </p:animMotion>
                                  </p:childTnLst>
                                </p:cTn>
                              </p:par>
                              <p:par>
                                <p:cTn id="97" presetID="42" presetClass="path" presetSubtype="0" fill="hold" nodeType="withEffect">
                                  <p:stCondLst>
                                    <p:cond delay="0"/>
                                  </p:stCondLst>
                                  <p:childTnLst>
                                    <p:animMotion origin="layout" path="M -0.97014 -0.19353 L -0.97014 -0.19353 " pathEditMode="fixed" rAng="0" ptsTypes="AA">
                                      <p:cBhvr>
                                        <p:cTn id="98" dur="10" fill="hold"/>
                                        <p:tgtEl>
                                          <p:spTgt spid="438301"/>
                                        </p:tgtEl>
                                        <p:attrNameLst>
                                          <p:attrName>ppt_x</p:attrName>
                                          <p:attrName>ppt_y</p:attrName>
                                        </p:attrNameLst>
                                      </p:cBhvr>
                                      <p:rCtr x="0" y="0"/>
                                    </p:animMotion>
                                  </p:childTnLst>
                                </p:cTn>
                              </p:par>
                              <p:par>
                                <p:cTn id="99" presetID="42" presetClass="path" presetSubtype="0" fill="hold" grpId="1" nodeType="withEffect">
                                  <p:stCondLst>
                                    <p:cond delay="0"/>
                                  </p:stCondLst>
                                  <p:iterate type="lt">
                                    <p:tmPct val="0"/>
                                  </p:iterate>
                                  <p:childTnLst>
                                    <p:animMotion origin="layout" path="M -0.96737 0.41436 L -0.96737 0.41436 " pathEditMode="fixed" rAng="0" ptsTypes="AA">
                                      <p:cBhvr>
                                        <p:cTn id="100" dur="10" fill="hold"/>
                                        <p:tgtEl>
                                          <p:spTgt spid="438335">
                                            <p:bg/>
                                          </p:spTgt>
                                        </p:tgtEl>
                                        <p:attrNameLst>
                                          <p:attrName>ppt_x</p:attrName>
                                          <p:attrName>ppt_y</p:attrName>
                                        </p:attrNameLst>
                                      </p:cBhvr>
                                      <p:rCtr x="0" y="0"/>
                                    </p:animMotion>
                                  </p:childTnLst>
                                </p:cTn>
                              </p:par>
                              <p:par>
                                <p:cTn id="101" presetID="42" presetClass="path" presetSubtype="0" fill="hold" grpId="1" nodeType="withEffect">
                                  <p:stCondLst>
                                    <p:cond delay="0"/>
                                  </p:stCondLst>
                                  <p:iterate type="lt">
                                    <p:tmPct val="0"/>
                                  </p:iterate>
                                  <p:childTnLst>
                                    <p:animMotion origin="layout" path="M -0.9764 0.41436 L -0.9764 0.41436 " pathEditMode="fixed" rAng="0" ptsTypes="AA">
                                      <p:cBhvr>
                                        <p:cTn id="102" dur="10" fill="hold"/>
                                        <p:tgtEl>
                                          <p:spTgt spid="438335">
                                            <p:txEl>
                                              <p:pRg st="0" end="0"/>
                                            </p:txEl>
                                          </p:spTgt>
                                        </p:tgtEl>
                                        <p:attrNameLst>
                                          <p:attrName>ppt_x</p:attrName>
                                          <p:attrName>ppt_y</p:attrName>
                                        </p:attrNameLst>
                                      </p:cBhvr>
                                      <p:rCtr x="0" y="0"/>
                                    </p:animMotion>
                                  </p:childTnLst>
                                </p:cTn>
                              </p:par>
                              <p:par>
                                <p:cTn id="103" presetID="1" presetClass="exit" presetSubtype="0" fill="hold" grpId="2" nodeType="withEffect">
                                  <p:stCondLst>
                                    <p:cond delay="0"/>
                                  </p:stCondLst>
                                  <p:childTnLst>
                                    <p:set>
                                      <p:cBhvr>
                                        <p:cTn id="104" dur="1" fill="hold">
                                          <p:stCondLst>
                                            <p:cond delay="0"/>
                                          </p:stCondLst>
                                        </p:cTn>
                                        <p:tgtEl>
                                          <p:spTgt spid="438335">
                                            <p:txEl>
                                              <p:pRg st="0" end="0"/>
                                            </p:txEl>
                                          </p:spTgt>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438335">
                                            <p:bg/>
                                          </p:spTgt>
                                        </p:tgtEl>
                                        <p:attrNameLst>
                                          <p:attrName>style.visibility</p:attrName>
                                        </p:attrNameLst>
                                      </p:cBhvr>
                                      <p:to>
                                        <p:strVal val="hidden"/>
                                      </p:to>
                                    </p:set>
                                  </p:childTnLst>
                                </p:cTn>
                              </p:par>
                            </p:childTnLst>
                          </p:cTn>
                        </p:par>
                        <p:par>
                          <p:cTn id="107" fill="hold" nodeType="afterGroup">
                            <p:stCondLst>
                              <p:cond delay="10"/>
                            </p:stCondLst>
                            <p:childTnLst>
                              <p:par>
                                <p:cTn id="108" presetID="12" presetClass="exit" presetSubtype="1" fill="hold" nodeType="afterEffect">
                                  <p:stCondLst>
                                    <p:cond delay="0"/>
                                  </p:stCondLst>
                                  <p:childTnLst>
                                    <p:animEffect transition="out" filter="slide(fromTop)">
                                      <p:cBhvr>
                                        <p:cTn id="109" dur="1000"/>
                                        <p:tgtEl>
                                          <p:spTgt spid="438332"/>
                                        </p:tgtEl>
                                      </p:cBhvr>
                                    </p:animEffect>
                                    <p:set>
                                      <p:cBhvr>
                                        <p:cTn id="110" dur="1" fill="hold">
                                          <p:stCondLst>
                                            <p:cond delay="999"/>
                                          </p:stCondLst>
                                        </p:cTn>
                                        <p:tgtEl>
                                          <p:spTgt spid="438332"/>
                                        </p:tgtEl>
                                        <p:attrNameLst>
                                          <p:attrName>style.visibility</p:attrName>
                                        </p:attrNameLst>
                                      </p:cBhvr>
                                      <p:to>
                                        <p:strVal val="hidden"/>
                                      </p:to>
                                    </p:set>
                                  </p:childTnLst>
                                </p:cTn>
                              </p:par>
                            </p:childTnLst>
                          </p:cTn>
                        </p:par>
                        <p:par>
                          <p:cTn id="111" fill="hold" nodeType="afterGroup">
                            <p:stCondLst>
                              <p:cond delay="1010"/>
                            </p:stCondLst>
                            <p:childTnLst>
                              <p:par>
                                <p:cTn id="112" presetID="10" presetClass="entr" presetSubtype="0" fill="hold" grpId="5" nodeType="afterEffect">
                                  <p:stCondLst>
                                    <p:cond delay="490"/>
                                  </p:stCondLst>
                                  <p:childTnLst>
                                    <p:set>
                                      <p:cBhvr>
                                        <p:cTn id="113" dur="1" fill="hold">
                                          <p:stCondLst>
                                            <p:cond delay="0"/>
                                          </p:stCondLst>
                                        </p:cTn>
                                        <p:tgtEl>
                                          <p:spTgt spid="438335">
                                            <p:bg/>
                                          </p:spTgt>
                                        </p:tgtEl>
                                        <p:attrNameLst>
                                          <p:attrName>style.visibility</p:attrName>
                                        </p:attrNameLst>
                                      </p:cBhvr>
                                      <p:to>
                                        <p:strVal val="visible"/>
                                      </p:to>
                                    </p:set>
                                    <p:animEffect transition="in" filter="fade">
                                      <p:cBhvr>
                                        <p:cTn id="114" dur="500"/>
                                        <p:tgtEl>
                                          <p:spTgt spid="438335">
                                            <p:bg/>
                                          </p:spTgt>
                                        </p:tgtEl>
                                      </p:cBhvr>
                                    </p:animEffect>
                                  </p:childTnLst>
                                </p:cTn>
                              </p:par>
                            </p:childTnLst>
                          </p:cTn>
                        </p:par>
                        <p:par>
                          <p:cTn id="115" fill="hold" nodeType="afterGroup">
                            <p:stCondLst>
                              <p:cond delay="2000"/>
                            </p:stCondLst>
                            <p:childTnLst>
                              <p:par>
                                <p:cTn id="116" presetID="10" presetClass="entr" presetSubtype="0" fill="hold" grpId="4" nodeType="afterEffect">
                                  <p:stCondLst>
                                    <p:cond delay="0"/>
                                  </p:stCondLst>
                                  <p:iterate type="lt">
                                    <p:tmPct val="0"/>
                                  </p:iterate>
                                  <p:childTnLst>
                                    <p:set>
                                      <p:cBhvr>
                                        <p:cTn id="117" dur="1" fill="hold">
                                          <p:stCondLst>
                                            <p:cond delay="0"/>
                                          </p:stCondLst>
                                        </p:cTn>
                                        <p:tgtEl>
                                          <p:spTgt spid="438335">
                                            <p:txEl>
                                              <p:pRg st="0" end="0"/>
                                            </p:txEl>
                                          </p:spTgt>
                                        </p:tgtEl>
                                        <p:attrNameLst>
                                          <p:attrName>style.visibility</p:attrName>
                                        </p:attrNameLst>
                                      </p:cBhvr>
                                      <p:to>
                                        <p:strVal val="visible"/>
                                      </p:to>
                                    </p:set>
                                    <p:animEffect transition="in" filter="fade">
                                      <p:cBhvr>
                                        <p:cTn id="118" dur="500"/>
                                        <p:tgtEl>
                                          <p:spTgt spid="438335">
                                            <p:txEl>
                                              <p:pRg st="0" end="0"/>
                                            </p:txEl>
                                          </p:spTgt>
                                        </p:tgtEl>
                                      </p:cBhvr>
                                    </p:animEffect>
                                  </p:childTnLst>
                                </p:cTn>
                              </p:par>
                            </p:childTnLst>
                          </p:cTn>
                        </p:par>
                        <p:par>
                          <p:cTn id="119" fill="hold" nodeType="afterGroup">
                            <p:stCondLst>
                              <p:cond delay="2500"/>
                            </p:stCondLst>
                            <p:childTnLst>
                              <p:par>
                                <p:cTn id="120" presetID="27" presetClass="entr" presetSubtype="0" fill="hold" grpId="3" nodeType="afterEffect">
                                  <p:stCondLst>
                                    <p:cond delay="0"/>
                                  </p:stCondLst>
                                  <p:iterate type="lt">
                                    <p:tmPct val="50000"/>
                                  </p:iterate>
                                  <p:childTnLst>
                                    <p:set>
                                      <p:cBhvr>
                                        <p:cTn id="121"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22"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23"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24"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25" restart="whenNotActive" fill="hold" evtFilter="cancelBubble" nodeType="interactiveSeq">
                <p:stCondLst>
                  <p:cond evt="onClick" delay="0">
                    <p:tgtEl>
                      <p:spTgt spid="438336"/>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3" presetClass="entr" presetSubtype="0" fill="hold" grpId="1" nodeType="clickEffect">
                                  <p:stCondLst>
                                    <p:cond delay="0"/>
                                  </p:stCondLst>
                                  <p:childTnLst>
                                    <p:set>
                                      <p:cBhvr>
                                        <p:cTn id="129" dur="1" fill="hold">
                                          <p:stCondLst>
                                            <p:cond delay="0"/>
                                          </p:stCondLst>
                                        </p:cTn>
                                        <p:tgtEl>
                                          <p:spTgt spid="438286"/>
                                        </p:tgtEl>
                                        <p:attrNameLst>
                                          <p:attrName>style.visibility</p:attrName>
                                        </p:attrNameLst>
                                      </p:cBhvr>
                                      <p:to>
                                        <p:strVal val="visible"/>
                                      </p:to>
                                    </p:set>
                                  </p:childTnLst>
                                </p:cTn>
                              </p:par>
                              <p:par>
                                <p:cTn id="130" presetID="3" presetClass="exit" presetSubtype="0" fill="hold" grpId="2" nodeType="withEffect">
                                  <p:stCondLst>
                                    <p:cond delay="0"/>
                                  </p:stCondLst>
                                  <p:childTnLst>
                                    <p:set>
                                      <p:cBhvr>
                                        <p:cTn id="131" dur="1" fill="hold">
                                          <p:stCondLst>
                                            <p:cond delay="0"/>
                                          </p:stCondLst>
                                        </p:cTn>
                                        <p:tgtEl>
                                          <p:spTgt spid="438287"/>
                                        </p:tgtEl>
                                        <p:attrNameLst>
                                          <p:attrName>style.visibility</p:attrName>
                                        </p:attrNameLst>
                                      </p:cBhvr>
                                      <p:to>
                                        <p:strVal val="hidden"/>
                                      </p:to>
                                    </p:set>
                                  </p:childTnLst>
                                </p:cTn>
                              </p:par>
                              <p:par>
                                <p:cTn id="132" presetID="3" presetClass="exit" presetSubtype="0" fill="hold" grpId="1" nodeType="withEffect">
                                  <p:stCondLst>
                                    <p:cond delay="0"/>
                                  </p:stCondLst>
                                  <p:childTnLst>
                                    <p:set>
                                      <p:cBhvr>
                                        <p:cTn id="133" dur="1" fill="hold">
                                          <p:stCondLst>
                                            <p:cond delay="0"/>
                                          </p:stCondLst>
                                        </p:cTn>
                                        <p:tgtEl>
                                          <p:spTgt spid="438288"/>
                                        </p:tgtEl>
                                        <p:attrNameLst>
                                          <p:attrName>style.visibility</p:attrName>
                                        </p:attrNameLst>
                                      </p:cBhvr>
                                      <p:to>
                                        <p:strVal val="hidden"/>
                                      </p:to>
                                    </p:set>
                                  </p:childTnLst>
                                </p:cTn>
                              </p:par>
                              <p:par>
                                <p:cTn id="134" presetID="3" presetClass="exit" presetSubtype="0" fill="hold" grpId="1" nodeType="withEffect">
                                  <p:stCondLst>
                                    <p:cond delay="0"/>
                                  </p:stCondLst>
                                  <p:childTnLst>
                                    <p:set>
                                      <p:cBhvr>
                                        <p:cTn id="135" dur="1" fill="hold">
                                          <p:stCondLst>
                                            <p:cond delay="0"/>
                                          </p:stCondLst>
                                        </p:cTn>
                                        <p:tgtEl>
                                          <p:spTgt spid="438283"/>
                                        </p:tgtEl>
                                        <p:attrNameLst>
                                          <p:attrName>style.visibility</p:attrName>
                                        </p:attrNameLst>
                                      </p:cBhvr>
                                      <p:to>
                                        <p:strVal val="hidden"/>
                                      </p:to>
                                    </p:set>
                                  </p:childTnLst>
                                </p:cTn>
                              </p:par>
                              <p:par>
                                <p:cTn id="136" presetID="3" presetClass="exit" presetSubtype="0" fill="hold" grpId="1" nodeType="withEffect">
                                  <p:stCondLst>
                                    <p:cond delay="0"/>
                                  </p:stCondLst>
                                  <p:childTnLst>
                                    <p:set>
                                      <p:cBhvr>
                                        <p:cTn id="137" dur="1" fill="hold">
                                          <p:stCondLst>
                                            <p:cond delay="0"/>
                                          </p:stCondLst>
                                        </p:cTn>
                                        <p:tgtEl>
                                          <p:spTgt spid="438284"/>
                                        </p:tgtEl>
                                        <p:attrNameLst>
                                          <p:attrName>style.visibility</p:attrName>
                                        </p:attrNameLst>
                                      </p:cBhvr>
                                      <p:to>
                                        <p:strVal val="hidden"/>
                                      </p:to>
                                    </p:set>
                                  </p:childTnLst>
                                </p:cTn>
                              </p:par>
                              <p:par>
                                <p:cTn id="138" presetID="3" presetClass="exit" presetSubtype="0" fill="hold" grpId="1" nodeType="withEffect">
                                  <p:stCondLst>
                                    <p:cond delay="0"/>
                                  </p:stCondLst>
                                  <p:childTnLst>
                                    <p:set>
                                      <p:cBhvr>
                                        <p:cTn id="139"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40" restart="whenNotActive" fill="hold" evtFilter="cancelBubble" nodeType="interactiveSeq">
                <p:stCondLst>
                  <p:cond evt="onClick" delay="0">
                    <p:tgtEl>
                      <p:spTgt spid="78"/>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afterEffect">
                                  <p:stCondLst>
                                    <p:cond delay="0"/>
                                  </p:stCondLst>
                                  <p:iterate type="lt">
                                    <p:tmPct val="0"/>
                                  </p:iterate>
                                  <p:childTnLst>
                                    <p:animEffect transition="out" filter="fade">
                                      <p:cBhvr>
                                        <p:cTn id="144" dur="500"/>
                                        <p:tgtEl>
                                          <p:spTgt spid="438335">
                                            <p:txEl>
                                              <p:pRg st="0" end="0"/>
                                            </p:txEl>
                                          </p:spTgt>
                                        </p:tgtEl>
                                      </p:cBhvr>
                                    </p:animEffect>
                                    <p:set>
                                      <p:cBhvr>
                                        <p:cTn id="145" dur="1" fill="hold">
                                          <p:stCondLst>
                                            <p:cond delay="499"/>
                                          </p:stCondLst>
                                        </p:cTn>
                                        <p:tgtEl>
                                          <p:spTgt spid="438335">
                                            <p:txEl>
                                              <p:pRg st="0" end="0"/>
                                            </p:txEl>
                                          </p:spTgt>
                                        </p:tgtEl>
                                        <p:attrNameLst>
                                          <p:attrName>style.visibility</p:attrName>
                                        </p:attrNameLst>
                                      </p:cBhvr>
                                      <p:to>
                                        <p:strVal val="hidden"/>
                                      </p:to>
                                    </p:set>
                                  </p:childTnLst>
                                </p:cTn>
                              </p:par>
                            </p:childTnLst>
                          </p:cTn>
                        </p:par>
                        <p:par>
                          <p:cTn id="146" fill="hold">
                            <p:stCondLst>
                              <p:cond delay="500"/>
                            </p:stCondLst>
                            <p:childTnLst>
                              <p:par>
                                <p:cTn id="147" presetID="10" presetClass="exit" presetSubtype="0" fill="hold" grpId="0" nodeType="afterEffect">
                                  <p:stCondLst>
                                    <p:cond delay="0"/>
                                  </p:stCondLst>
                                  <p:iterate type="lt">
                                    <p:tmPct val="0"/>
                                  </p:iterate>
                                  <p:childTnLst>
                                    <p:animEffect transition="out" filter="fade">
                                      <p:cBhvr>
                                        <p:cTn id="148" dur="500"/>
                                        <p:tgtEl>
                                          <p:spTgt spid="438335">
                                            <p:bg/>
                                          </p:spTgt>
                                        </p:tgtEl>
                                      </p:cBhvr>
                                    </p:animEffect>
                                    <p:set>
                                      <p:cBhvr>
                                        <p:cTn id="149"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Laura - </a:t>
            </a:r>
            <a:r>
              <a:rPr lang="en-US" altLang="en-US" sz="2800" dirty="0" err="1">
                <a:solidFill>
                  <a:schemeClr val="bg1"/>
                </a:solidFill>
                <a:effectLst/>
                <a:latin typeface="Impact" pitchFamily="34" charset="0"/>
              </a:rPr>
              <a:t>Miramichi</a:t>
            </a:r>
            <a:endParaRPr lang="en-US" altLang="en-US" sz="2800"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Chelsea - Montreal</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Jenna - Fredericton</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1"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2"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3"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4"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15</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the 3 members of our Recreation Therapy team AND where they are from….</a:t>
            </a:r>
          </a:p>
        </p:txBody>
      </p:sp>
      <p:pic>
        <p:nvPicPr>
          <p:cNvPr id="78" name="Picture 100">
            <a:hlinkClick r:id="" action="ppaction://macro?name=Begin_Round"/>
          </p:cNvPr>
          <p:cNvPicPr>
            <a:picLocks noChangeAspect="1" noChangeArrowheads="1"/>
          </p:cNvPicPr>
          <p:nvPr/>
        </p:nvPicPr>
        <p:blipFill>
          <a:blip r:embed="rId15"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1820973"/>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827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827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38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3828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path" presetSubtype="0" fill="hold" nodeType="withEffect">
                                  <p:stCondLst>
                                    <p:cond delay="0"/>
                                  </p:stCondLst>
                                  <p:childTnLst>
                                    <p:animMotion origin="layout" path="M -0.69688 0.34699 L -0.69688 0.34699 " pathEditMode="fixed" rAng="0" ptsTypes="AA">
                                      <p:cBhvr>
                                        <p:cTn id="28" dur="10" fill="hold"/>
                                        <p:tgtEl>
                                          <p:spTgt spid="438327"/>
                                        </p:tgtEl>
                                        <p:attrNameLst>
                                          <p:attrName>ppt_x</p:attrName>
                                          <p:attrName>ppt_y</p:attrName>
                                        </p:attrNameLst>
                                      </p:cBhvr>
                                      <p:rCtr x="0" y="0"/>
                                    </p:animMotion>
                                  </p:childTnLst>
                                </p:cTn>
                              </p:par>
                              <p:par>
                                <p:cTn id="29" presetID="3" presetClass="entr" presetSubtype="0" fill="hold" grpId="0" nodeType="withEffect">
                                  <p:stCondLst>
                                    <p:cond delay="0"/>
                                  </p:stCondLst>
                                  <p:childTnLst>
                                    <p:set>
                                      <p:cBhvr>
                                        <p:cTn id="30" dur="1" fill="hold">
                                          <p:stCondLst>
                                            <p:cond delay="0"/>
                                          </p:stCondLst>
                                        </p:cTn>
                                        <p:tgtEl>
                                          <p:spTgt spid="438283"/>
                                        </p:tgtEl>
                                        <p:attrNameLst>
                                          <p:attrName>style.visibility</p:attrName>
                                        </p:attrNameLst>
                                      </p:cBhvr>
                                      <p:to>
                                        <p:strVal val="visible"/>
                                      </p:to>
                                    </p:set>
                                  </p:childTnLst>
                                </p:cTn>
                              </p:par>
                              <p:par>
                                <p:cTn id="31" presetID="3" presetClass="exit" presetSubtype="0" fill="hold" grpId="0" nodeType="withEffect">
                                  <p:stCondLst>
                                    <p:cond delay="0"/>
                                  </p:stCondLst>
                                  <p:childTnLst>
                                    <p:set>
                                      <p:cBhvr>
                                        <p:cTn id="32" dur="1" fill="hold">
                                          <p:stCondLst>
                                            <p:cond delay="0"/>
                                          </p:stCondLst>
                                        </p:cTn>
                                        <p:tgtEl>
                                          <p:spTgt spid="438286"/>
                                        </p:tgtEl>
                                        <p:attrNameLst>
                                          <p:attrName>style.visibility</p:attrName>
                                        </p:attrNameLst>
                                      </p:cBhvr>
                                      <p:to>
                                        <p:strVal val="hidden"/>
                                      </p:to>
                                    </p:set>
                                  </p:childTnLst>
                                </p:cTn>
                              </p:par>
                              <p:par>
                                <p:cTn id="33" presetID="3" presetClass="entr" presetSubtype="0" fill="hold" grpId="0" nodeType="withEffect">
                                  <p:stCondLst>
                                    <p:cond delay="0"/>
                                  </p:stCondLst>
                                  <p:childTnLst>
                                    <p:set>
                                      <p:cBhvr>
                                        <p:cTn id="34" dur="1" fill="hold">
                                          <p:stCondLst>
                                            <p:cond delay="0"/>
                                          </p:stCondLst>
                                        </p:cTn>
                                        <p:tgtEl>
                                          <p:spTgt spid="438287"/>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38327"/>
                                        </p:tgtEl>
                                        <p:attrNameLst>
                                          <p:attrName>style.visibility</p:attrName>
                                        </p:attrNameLst>
                                      </p:cBhvr>
                                      <p:to>
                                        <p:strVal val="visible"/>
                                      </p:to>
                                    </p:set>
                                    <p:animEffect transition="in" filter="fade">
                                      <p:cBhvr>
                                        <p:cTn id="37" dur="200"/>
                                        <p:tgtEl>
                                          <p:spTgt spid="438327"/>
                                        </p:tgtEl>
                                      </p:cBhvr>
                                    </p:animEffect>
                                  </p:childTnLst>
                                  <p:subTnLst>
                                    <p:audio>
                                      <p:cMediaNode>
                                        <p:cTn display="0" masterRel="sameClick">
                                          <p:stCondLst>
                                            <p:cond evt="begin" delay="0">
                                              <p:tn val="35"/>
                                            </p:cond>
                                          </p:stCondLst>
                                          <p:endCondLst>
                                            <p:cond evt="onStopAudio" delay="0">
                                              <p:tgtEl>
                                                <p:sldTgt/>
                                              </p:tgtEl>
                                            </p:cond>
                                          </p:endCondLst>
                                        </p:cTn>
                                        <p:tgtEl>
                                          <p:sndTgt r:embed="rId4" name="Buzzer.wav"/>
                                        </p:tgtEl>
                                      </p:cMediaNode>
                                    </p:audio>
                                  </p:subTnLst>
                                </p:cTn>
                              </p:par>
                            </p:childTnLst>
                          </p:cTn>
                        </p:par>
                        <p:par>
                          <p:cTn id="38" fill="hold" nodeType="afterGroup">
                            <p:stCondLst>
                              <p:cond delay="200"/>
                            </p:stCondLst>
                            <p:childTnLst>
                              <p:par>
                                <p:cTn id="39" presetID="10" presetClass="exit" presetSubtype="0" fill="hold" nodeType="afterEffect">
                                  <p:stCondLst>
                                    <p:cond delay="500"/>
                                  </p:stCondLst>
                                  <p:childTnLst>
                                    <p:animEffect transition="out" filter="fade">
                                      <p:cBhvr>
                                        <p:cTn id="40" dur="200"/>
                                        <p:tgtEl>
                                          <p:spTgt spid="438327"/>
                                        </p:tgtEl>
                                      </p:cBhvr>
                                    </p:animEffect>
                                    <p:set>
                                      <p:cBhvr>
                                        <p:cTn id="4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2" restart="whenNotActive" fill="hold" evtFilter="cancelBubble" nodeType="interactiveSeq">
                <p:stCondLst>
                  <p:cond evt="onClick" delay="0">
                    <p:tgtEl>
                      <p:spTgt spid="43828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path" presetSubtype="0" fill="hold" nodeType="withEffect">
                                  <p:stCondLst>
                                    <p:cond delay="0"/>
                                  </p:stCondLst>
                                  <p:childTnLst>
                                    <p:animMotion origin="layout" path="M -0.84723 0.34699 L -0.84723 0.34699 " pathEditMode="fixed" rAng="0" ptsTypes="AA">
                                      <p:cBhvr>
                                        <p:cTn id="46" dur="10" fill="hold"/>
                                        <p:tgtEl>
                                          <p:spTgt spid="438318"/>
                                        </p:tgtEl>
                                        <p:attrNameLst>
                                          <p:attrName>ppt_x</p:attrName>
                                          <p:attrName>ppt_y</p:attrName>
                                        </p:attrNameLst>
                                      </p:cBhvr>
                                      <p:rCtr x="0" y="0"/>
                                    </p:animMotion>
                                  </p:childTnLst>
                                </p:cTn>
                              </p:par>
                              <p:par>
                                <p:cTn id="47" presetID="3" presetClass="entr" presetSubtype="0" fill="hold" grpId="0" nodeType="withEffect">
                                  <p:stCondLst>
                                    <p:cond delay="0"/>
                                  </p:stCondLst>
                                  <p:childTnLst>
                                    <p:set>
                                      <p:cBhvr>
                                        <p:cTn id="48" dur="1" fill="hold">
                                          <p:stCondLst>
                                            <p:cond delay="0"/>
                                          </p:stCondLst>
                                        </p:cTn>
                                        <p:tgtEl>
                                          <p:spTgt spid="438284"/>
                                        </p:tgtEl>
                                        <p:attrNameLst>
                                          <p:attrName>style.visibility</p:attrName>
                                        </p:attrNameLst>
                                      </p:cBhvr>
                                      <p:to>
                                        <p:strVal val="visible"/>
                                      </p:to>
                                    </p:set>
                                  </p:childTnLst>
                                </p:cTn>
                              </p:par>
                              <p:par>
                                <p:cTn id="49" presetID="3" presetClass="exit" presetSubtype="0" fill="hold" grpId="1" nodeType="withEffect">
                                  <p:stCondLst>
                                    <p:cond delay="0"/>
                                  </p:stCondLst>
                                  <p:childTnLst>
                                    <p:set>
                                      <p:cBhvr>
                                        <p:cTn id="50" dur="1" fill="hold">
                                          <p:stCondLst>
                                            <p:cond delay="0"/>
                                          </p:stCondLst>
                                        </p:cTn>
                                        <p:tgtEl>
                                          <p:spTgt spid="438287"/>
                                        </p:tgtEl>
                                        <p:attrNameLst>
                                          <p:attrName>style.visibility</p:attrName>
                                        </p:attrNameLst>
                                      </p:cBhvr>
                                      <p:to>
                                        <p:strVal val="hidden"/>
                                      </p:to>
                                    </p:set>
                                  </p:childTnLst>
                                </p:cTn>
                              </p:par>
                              <p:par>
                                <p:cTn id="51" presetID="3" presetClass="entr" presetSubtype="0" fill="hold" grpId="0" nodeType="withEffect">
                                  <p:stCondLst>
                                    <p:cond delay="0"/>
                                  </p:stCondLst>
                                  <p:childTnLst>
                                    <p:set>
                                      <p:cBhvr>
                                        <p:cTn id="52" dur="1" fill="hold">
                                          <p:stCondLst>
                                            <p:cond delay="0"/>
                                          </p:stCondLst>
                                        </p:cTn>
                                        <p:tgtEl>
                                          <p:spTgt spid="438288"/>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438318"/>
                                        </p:tgtEl>
                                        <p:attrNameLst>
                                          <p:attrName>style.visibility</p:attrName>
                                        </p:attrNameLst>
                                      </p:cBhvr>
                                      <p:to>
                                        <p:strVal val="visible"/>
                                      </p:to>
                                    </p:set>
                                    <p:animEffect transition="in" filter="fade">
                                      <p:cBhvr>
                                        <p:cTn id="55" dur="200"/>
                                        <p:tgtEl>
                                          <p:spTgt spid="438318"/>
                                        </p:tgtEl>
                                      </p:cBhvr>
                                    </p:animEffect>
                                  </p:childTnLst>
                                  <p:subTnLst>
                                    <p:audio>
                                      <p:cMediaNode>
                                        <p:cTn display="0" masterRel="sameClick">
                                          <p:stCondLst>
                                            <p:cond evt="begin" delay="0">
                                              <p:tn val="53"/>
                                            </p:cond>
                                          </p:stCondLst>
                                          <p:endCondLst>
                                            <p:cond evt="onStopAudio" delay="0">
                                              <p:tgtEl>
                                                <p:sldTgt/>
                                              </p:tgtEl>
                                            </p:cond>
                                          </p:endCondLst>
                                        </p:cTn>
                                        <p:tgtEl>
                                          <p:sndTgt r:embed="rId4" name="Buzzer.wav"/>
                                        </p:tgtEl>
                                      </p:cMediaNode>
                                    </p:audio>
                                  </p:subTnLst>
                                </p:cTn>
                              </p:par>
                            </p:childTnLst>
                          </p:cTn>
                        </p:par>
                        <p:par>
                          <p:cTn id="56" fill="hold" nodeType="afterGroup">
                            <p:stCondLst>
                              <p:cond delay="200"/>
                            </p:stCondLst>
                            <p:childTnLst>
                              <p:par>
                                <p:cTn id="57" presetID="10" presetClass="exit" presetSubtype="0" fill="hold" nodeType="afterEffect">
                                  <p:stCondLst>
                                    <p:cond delay="500"/>
                                  </p:stCondLst>
                                  <p:childTnLst>
                                    <p:animEffect transition="out" filter="fade">
                                      <p:cBhvr>
                                        <p:cTn id="58" dur="200"/>
                                        <p:tgtEl>
                                          <p:spTgt spid="438318"/>
                                        </p:tgtEl>
                                      </p:cBhvr>
                                    </p:animEffect>
                                    <p:set>
                                      <p:cBhvr>
                                        <p:cTn id="5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0" restart="whenNotActive" fill="hold" evtFilter="cancelBubble" nodeType="interactiveSeq">
                <p:stCondLst>
                  <p:cond evt="onClick" delay="0">
                    <p:tgtEl>
                      <p:spTgt spid="438288"/>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path" presetSubtype="0" fill="hold" nodeType="withEffect">
                                  <p:stCondLst>
                                    <p:cond delay="0"/>
                                  </p:stCondLst>
                                  <p:childTnLst>
                                    <p:animMotion origin="layout" path="M -0.99688 0.34699 L -0.99688 0.34699 " pathEditMode="fixed" rAng="0" ptsTypes="AA">
                                      <p:cBhvr>
                                        <p:cTn id="64" dur="10" fill="hold"/>
                                        <p:tgtEl>
                                          <p:spTgt spid="438305"/>
                                        </p:tgtEl>
                                        <p:attrNameLst>
                                          <p:attrName>ppt_x</p:attrName>
                                          <p:attrName>ppt_y</p:attrName>
                                        </p:attrNameLst>
                                      </p:cBhvr>
                                      <p:rCtr x="0" y="0"/>
                                    </p:animMotion>
                                  </p:childTnLst>
                                </p:cTn>
                              </p:par>
                              <p:par>
                                <p:cTn id="65" presetID="3" presetClass="entr" presetSubtype="0" fill="hold" grpId="0" nodeType="withEffect">
                                  <p:stCondLst>
                                    <p:cond delay="0"/>
                                  </p:stCondLst>
                                  <p:childTnLst>
                                    <p:set>
                                      <p:cBhvr>
                                        <p:cTn id="66" dur="1" fill="hold">
                                          <p:stCondLst>
                                            <p:cond delay="0"/>
                                          </p:stCondLst>
                                        </p:cTn>
                                        <p:tgtEl>
                                          <p:spTgt spid="438285"/>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438305"/>
                                        </p:tgtEl>
                                        <p:attrNameLst>
                                          <p:attrName>style.visibility</p:attrName>
                                        </p:attrNameLst>
                                      </p:cBhvr>
                                      <p:to>
                                        <p:strVal val="visible"/>
                                      </p:to>
                                    </p:set>
                                    <p:animEffect transition="in" filter="fade">
                                      <p:cBhvr>
                                        <p:cTn id="69" dur="200"/>
                                        <p:tgtEl>
                                          <p:spTgt spid="438305"/>
                                        </p:tgtEl>
                                      </p:cBhvr>
                                    </p:animEffect>
                                  </p:childTnLst>
                                  <p:subTnLst>
                                    <p:audio>
                                      <p:cMediaNode>
                                        <p:cTn display="0" masterRel="sameClick">
                                          <p:stCondLst>
                                            <p:cond evt="begin" delay="0">
                                              <p:tn val="67"/>
                                            </p:cond>
                                          </p:stCondLst>
                                          <p:endCondLst>
                                            <p:cond evt="onStopAudio" delay="0">
                                              <p:tgtEl>
                                                <p:sldTgt/>
                                              </p:tgtEl>
                                            </p:cond>
                                          </p:endCondLst>
                                        </p:cTn>
                                        <p:tgtEl>
                                          <p:sndTgt r:embed="rId4" name="Buzzer.wav"/>
                                        </p:tgtEl>
                                      </p:cMediaNode>
                                    </p:audio>
                                  </p:subTnLst>
                                </p:cTn>
                              </p:par>
                            </p:childTnLst>
                          </p:cTn>
                        </p:par>
                        <p:par>
                          <p:cTn id="70" fill="hold" nodeType="afterGroup">
                            <p:stCondLst>
                              <p:cond delay="200"/>
                            </p:stCondLst>
                            <p:childTnLst>
                              <p:par>
                                <p:cTn id="71" presetID="10" presetClass="exit" presetSubtype="0" fill="hold" nodeType="afterEffect">
                                  <p:stCondLst>
                                    <p:cond delay="500"/>
                                  </p:stCondLst>
                                  <p:childTnLst>
                                    <p:animEffect transition="out" filter="fade">
                                      <p:cBhvr>
                                        <p:cTn id="72" dur="200"/>
                                        <p:tgtEl>
                                          <p:spTgt spid="438305"/>
                                        </p:tgtEl>
                                      </p:cBhvr>
                                    </p:animEffect>
                                    <p:set>
                                      <p:cBhvr>
                                        <p:cTn id="7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4" restart="whenNotActive" fill="hold" evtFilter="cancelBubble" nodeType="interactiveSeq">
                <p:stCondLst>
                  <p:cond evt="onClick" delay="0">
                    <p:tgtEl>
                      <p:spTgt spid="43829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2" presetClass="exit" presetSubtype="1" fill="hold" nodeType="clickEffect">
                                  <p:stCondLst>
                                    <p:cond delay="0"/>
                                  </p:stCondLst>
                                  <p:childTnLst>
                                    <p:animEffect transition="out" filter="slide(fromTop)">
                                      <p:cBhvr>
                                        <p:cTn id="78" dur="300"/>
                                        <p:tgtEl>
                                          <p:spTgt spid="438297"/>
                                        </p:tgtEl>
                                      </p:cBhvr>
                                    </p:animEffect>
                                    <p:set>
                                      <p:cBhvr>
                                        <p:cTn id="7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0" restart="whenNotActive" fill="hold" evtFilter="cancelBubble" nodeType="interactiveSeq">
                <p:stCondLst>
                  <p:cond evt="onClick" delay="0">
                    <p:tgtEl>
                      <p:spTgt spid="43830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2" presetClass="exit" presetSubtype="1" fill="hold" nodeType="clickEffect">
                                  <p:stCondLst>
                                    <p:cond delay="0"/>
                                  </p:stCondLst>
                                  <p:childTnLst>
                                    <p:animEffect transition="out" filter="slide(fromTop)">
                                      <p:cBhvr>
                                        <p:cTn id="84" dur="400"/>
                                        <p:tgtEl>
                                          <p:spTgt spid="438302"/>
                                        </p:tgtEl>
                                      </p:cBhvr>
                                    </p:animEffect>
                                    <p:set>
                                      <p:cBhvr>
                                        <p:cTn id="85"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86" restart="whenNotActive" fill="hold" evtFilter="cancelBubble" nodeType="interactiveSeq">
                <p:stCondLst>
                  <p:cond evt="onClick" delay="0">
                    <p:tgtEl>
                      <p:spTgt spid="43830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2" presetClass="exit" presetSubtype="1" fill="hold" nodeType="clickEffect">
                                  <p:stCondLst>
                                    <p:cond delay="0"/>
                                  </p:stCondLst>
                                  <p:childTnLst>
                                    <p:animEffect transition="out" filter="slide(fromTop)">
                                      <p:cBhvr>
                                        <p:cTn id="90" dur="300"/>
                                        <p:tgtEl>
                                          <p:spTgt spid="438303"/>
                                        </p:tgtEl>
                                      </p:cBhvr>
                                    </p:animEffect>
                                    <p:set>
                                      <p:cBhvr>
                                        <p:cTn id="91"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92" restart="whenNotActive" fill="hold" evtFilter="cancelBubble" nodeType="interactiveSeq">
                <p:stCondLst>
                  <p:cond evt="onClick" delay="0">
                    <p:tgtEl>
                      <p:spTgt spid="438331"/>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42" presetClass="path" presetSubtype="0" fill="hold" nodeType="clickEffect">
                                  <p:stCondLst>
                                    <p:cond delay="0"/>
                                  </p:stCondLst>
                                  <p:childTnLst>
                                    <p:animMotion origin="layout" path="M -0.97014 -0.19352 L -0.97014 -0.19352 " pathEditMode="fixed" rAng="0" ptsTypes="AA">
                                      <p:cBhvr>
                                        <p:cTn id="96" dur="10" fill="hold"/>
                                        <p:tgtEl>
                                          <p:spTgt spid="438297"/>
                                        </p:tgtEl>
                                        <p:attrNameLst>
                                          <p:attrName>ppt_x</p:attrName>
                                          <p:attrName>ppt_y</p:attrName>
                                        </p:attrNameLst>
                                      </p:cBhvr>
                                      <p:rCtr x="0" y="0"/>
                                    </p:animMotion>
                                  </p:childTnLst>
                                </p:cTn>
                              </p:par>
                              <p:par>
                                <p:cTn id="97" presetID="42" presetClass="path" presetSubtype="0" fill="hold" nodeType="withEffect">
                                  <p:stCondLst>
                                    <p:cond delay="0"/>
                                  </p:stCondLst>
                                  <p:childTnLst>
                                    <p:animMotion origin="layout" path="M -0.97014 -0.19352 L -0.97014 -0.19352 " pathEditMode="fixed" rAng="0" ptsTypes="AA">
                                      <p:cBhvr>
                                        <p:cTn id="98" dur="10" fill="hold"/>
                                        <p:tgtEl>
                                          <p:spTgt spid="438303"/>
                                        </p:tgtEl>
                                        <p:attrNameLst>
                                          <p:attrName>ppt_x</p:attrName>
                                          <p:attrName>ppt_y</p:attrName>
                                        </p:attrNameLst>
                                      </p:cBhvr>
                                      <p:rCtr x="0" y="0"/>
                                    </p:animMotion>
                                  </p:childTnLst>
                                </p:cTn>
                              </p:par>
                              <p:par>
                                <p:cTn id="99" presetID="42" presetClass="path" presetSubtype="0" fill="hold" nodeType="withEffect">
                                  <p:stCondLst>
                                    <p:cond delay="0"/>
                                  </p:stCondLst>
                                  <p:childTnLst>
                                    <p:animMotion origin="layout" path="M -0.97014 -0.19353 L -0.97014 -0.19353 " pathEditMode="fixed" rAng="0" ptsTypes="AA">
                                      <p:cBhvr>
                                        <p:cTn id="100" dur="10" fill="hold"/>
                                        <p:tgtEl>
                                          <p:spTgt spid="438302"/>
                                        </p:tgtEl>
                                        <p:attrNameLst>
                                          <p:attrName>ppt_x</p:attrName>
                                          <p:attrName>ppt_y</p:attrName>
                                        </p:attrNameLst>
                                      </p:cBhvr>
                                      <p:rCtr x="0" y="0"/>
                                    </p:animMotion>
                                  </p:childTnLst>
                                </p:cTn>
                              </p:par>
                              <p:par>
                                <p:cTn id="101" presetID="42" presetClass="path" presetSubtype="0" fill="hold" grpId="1" nodeType="withEffect">
                                  <p:stCondLst>
                                    <p:cond delay="0"/>
                                  </p:stCondLst>
                                  <p:iterate type="lt">
                                    <p:tmPct val="0"/>
                                  </p:iterate>
                                  <p:childTnLst>
                                    <p:animMotion origin="layout" path="M -0.96737 0.41436 L -0.96737 0.41436 " pathEditMode="fixed" rAng="0" ptsTypes="AA">
                                      <p:cBhvr>
                                        <p:cTn id="102" dur="10" fill="hold"/>
                                        <p:tgtEl>
                                          <p:spTgt spid="438335">
                                            <p:bg/>
                                          </p:spTgt>
                                        </p:tgtEl>
                                        <p:attrNameLst>
                                          <p:attrName>ppt_x</p:attrName>
                                          <p:attrName>ppt_y</p:attrName>
                                        </p:attrNameLst>
                                      </p:cBhvr>
                                      <p:rCtr x="0" y="0"/>
                                    </p:animMotion>
                                  </p:childTnLst>
                                </p:cTn>
                              </p:par>
                              <p:par>
                                <p:cTn id="103" presetID="42" presetClass="path" presetSubtype="0" fill="hold" grpId="1" nodeType="withEffect">
                                  <p:stCondLst>
                                    <p:cond delay="0"/>
                                  </p:stCondLst>
                                  <p:iterate type="lt">
                                    <p:tmPct val="0"/>
                                  </p:iterate>
                                  <p:childTnLst>
                                    <p:animMotion origin="layout" path="M -0.9764 0.41436 L -0.9764 0.41436 " pathEditMode="fixed" rAng="0" ptsTypes="AA">
                                      <p:cBhvr>
                                        <p:cTn id="104" dur="10" fill="hold"/>
                                        <p:tgtEl>
                                          <p:spTgt spid="438335">
                                            <p:txEl>
                                              <p:pRg st="0" end="0"/>
                                            </p:txEl>
                                          </p:spTgt>
                                        </p:tgtEl>
                                        <p:attrNameLst>
                                          <p:attrName>ppt_x</p:attrName>
                                          <p:attrName>ppt_y</p:attrName>
                                        </p:attrNameLst>
                                      </p:cBhvr>
                                      <p:rCtr x="0" y="0"/>
                                    </p:animMotion>
                                  </p:childTnLst>
                                </p:cTn>
                              </p:par>
                              <p:par>
                                <p:cTn id="105" presetID="1" presetClass="exit" presetSubtype="0" fill="hold" grpId="2" nodeType="withEffect">
                                  <p:stCondLst>
                                    <p:cond delay="0"/>
                                  </p:stCondLst>
                                  <p:childTnLst>
                                    <p:set>
                                      <p:cBhvr>
                                        <p:cTn id="106" dur="1" fill="hold">
                                          <p:stCondLst>
                                            <p:cond delay="0"/>
                                          </p:stCondLst>
                                        </p:cTn>
                                        <p:tgtEl>
                                          <p:spTgt spid="438335">
                                            <p:txEl>
                                              <p:pRg st="0" end="0"/>
                                            </p:txEl>
                                          </p:spTgt>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38335">
                                            <p:bg/>
                                          </p:spTgt>
                                        </p:tgtEl>
                                        <p:attrNameLst>
                                          <p:attrName>style.visibility</p:attrName>
                                        </p:attrNameLst>
                                      </p:cBhvr>
                                      <p:to>
                                        <p:strVal val="hidden"/>
                                      </p:to>
                                    </p:set>
                                  </p:childTnLst>
                                </p:cTn>
                              </p:par>
                            </p:childTnLst>
                          </p:cTn>
                        </p:par>
                        <p:par>
                          <p:cTn id="109" fill="hold" nodeType="afterGroup">
                            <p:stCondLst>
                              <p:cond delay="10"/>
                            </p:stCondLst>
                            <p:childTnLst>
                              <p:par>
                                <p:cTn id="110" presetID="12" presetClass="exit" presetSubtype="1" fill="hold" nodeType="afterEffect">
                                  <p:stCondLst>
                                    <p:cond delay="0"/>
                                  </p:stCondLst>
                                  <p:childTnLst>
                                    <p:animEffect transition="out" filter="slide(fromTop)">
                                      <p:cBhvr>
                                        <p:cTn id="111" dur="1000"/>
                                        <p:tgtEl>
                                          <p:spTgt spid="438332"/>
                                        </p:tgtEl>
                                      </p:cBhvr>
                                    </p:animEffect>
                                    <p:set>
                                      <p:cBhvr>
                                        <p:cTn id="112" dur="1" fill="hold">
                                          <p:stCondLst>
                                            <p:cond delay="999"/>
                                          </p:stCondLst>
                                        </p:cTn>
                                        <p:tgtEl>
                                          <p:spTgt spid="438332"/>
                                        </p:tgtEl>
                                        <p:attrNameLst>
                                          <p:attrName>style.visibility</p:attrName>
                                        </p:attrNameLst>
                                      </p:cBhvr>
                                      <p:to>
                                        <p:strVal val="hidden"/>
                                      </p:to>
                                    </p:set>
                                  </p:childTnLst>
                                </p:cTn>
                              </p:par>
                            </p:childTnLst>
                          </p:cTn>
                        </p:par>
                        <p:par>
                          <p:cTn id="113" fill="hold" nodeType="afterGroup">
                            <p:stCondLst>
                              <p:cond delay="1010"/>
                            </p:stCondLst>
                            <p:childTnLst>
                              <p:par>
                                <p:cTn id="114" presetID="10" presetClass="entr" presetSubtype="0" fill="hold" grpId="5" nodeType="afterEffect">
                                  <p:stCondLst>
                                    <p:cond delay="490"/>
                                  </p:stCondLst>
                                  <p:childTnLst>
                                    <p:set>
                                      <p:cBhvr>
                                        <p:cTn id="115" dur="1" fill="hold">
                                          <p:stCondLst>
                                            <p:cond delay="0"/>
                                          </p:stCondLst>
                                        </p:cTn>
                                        <p:tgtEl>
                                          <p:spTgt spid="438335">
                                            <p:bg/>
                                          </p:spTgt>
                                        </p:tgtEl>
                                        <p:attrNameLst>
                                          <p:attrName>style.visibility</p:attrName>
                                        </p:attrNameLst>
                                      </p:cBhvr>
                                      <p:to>
                                        <p:strVal val="visible"/>
                                      </p:to>
                                    </p:set>
                                    <p:animEffect transition="in" filter="fade">
                                      <p:cBhvr>
                                        <p:cTn id="116" dur="500"/>
                                        <p:tgtEl>
                                          <p:spTgt spid="438335">
                                            <p:bg/>
                                          </p:spTgt>
                                        </p:tgtEl>
                                      </p:cBhvr>
                                    </p:animEffect>
                                  </p:childTnLst>
                                </p:cTn>
                              </p:par>
                            </p:childTnLst>
                          </p:cTn>
                        </p:par>
                        <p:par>
                          <p:cTn id="117" fill="hold" nodeType="afterGroup">
                            <p:stCondLst>
                              <p:cond delay="2000"/>
                            </p:stCondLst>
                            <p:childTnLst>
                              <p:par>
                                <p:cTn id="118" presetID="10" presetClass="entr" presetSubtype="0" fill="hold" grpId="4" nodeType="afterEffect">
                                  <p:stCondLst>
                                    <p:cond delay="0"/>
                                  </p:stCondLst>
                                  <p:iterate type="lt">
                                    <p:tmPct val="0"/>
                                  </p:iterate>
                                  <p:childTnLst>
                                    <p:set>
                                      <p:cBhvr>
                                        <p:cTn id="119" dur="1" fill="hold">
                                          <p:stCondLst>
                                            <p:cond delay="0"/>
                                          </p:stCondLst>
                                        </p:cTn>
                                        <p:tgtEl>
                                          <p:spTgt spid="438335">
                                            <p:txEl>
                                              <p:pRg st="0" end="0"/>
                                            </p:txEl>
                                          </p:spTgt>
                                        </p:tgtEl>
                                        <p:attrNameLst>
                                          <p:attrName>style.visibility</p:attrName>
                                        </p:attrNameLst>
                                      </p:cBhvr>
                                      <p:to>
                                        <p:strVal val="visible"/>
                                      </p:to>
                                    </p:set>
                                    <p:animEffect transition="in" filter="fade">
                                      <p:cBhvr>
                                        <p:cTn id="120" dur="500"/>
                                        <p:tgtEl>
                                          <p:spTgt spid="438335">
                                            <p:txEl>
                                              <p:pRg st="0" end="0"/>
                                            </p:txEl>
                                          </p:spTgt>
                                        </p:tgtEl>
                                      </p:cBhvr>
                                    </p:animEffect>
                                  </p:childTnLst>
                                </p:cTn>
                              </p:par>
                            </p:childTnLst>
                          </p:cTn>
                        </p:par>
                        <p:par>
                          <p:cTn id="121" fill="hold" nodeType="afterGroup">
                            <p:stCondLst>
                              <p:cond delay="2500"/>
                            </p:stCondLst>
                            <p:childTnLst>
                              <p:par>
                                <p:cTn id="122" presetID="27" presetClass="entr" presetSubtype="0" fill="hold" grpId="3" nodeType="afterEffect">
                                  <p:stCondLst>
                                    <p:cond delay="0"/>
                                  </p:stCondLst>
                                  <p:iterate type="lt">
                                    <p:tmPct val="50000"/>
                                  </p:iterate>
                                  <p:childTnLst>
                                    <p:set>
                                      <p:cBhvr>
                                        <p:cTn id="123"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24"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25"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26"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27" restart="whenNotActive" fill="hold" evtFilter="cancelBubble" nodeType="interactiveSeq">
                <p:stCondLst>
                  <p:cond evt="onClick" delay="0">
                    <p:tgtEl>
                      <p:spTgt spid="438336"/>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3" presetClass="entr" presetSubtype="0" fill="hold" grpId="1" nodeType="clickEffect">
                                  <p:stCondLst>
                                    <p:cond delay="0"/>
                                  </p:stCondLst>
                                  <p:childTnLst>
                                    <p:set>
                                      <p:cBhvr>
                                        <p:cTn id="131" dur="1" fill="hold">
                                          <p:stCondLst>
                                            <p:cond delay="0"/>
                                          </p:stCondLst>
                                        </p:cTn>
                                        <p:tgtEl>
                                          <p:spTgt spid="438286"/>
                                        </p:tgtEl>
                                        <p:attrNameLst>
                                          <p:attrName>style.visibility</p:attrName>
                                        </p:attrNameLst>
                                      </p:cBhvr>
                                      <p:to>
                                        <p:strVal val="visible"/>
                                      </p:to>
                                    </p:set>
                                  </p:childTnLst>
                                </p:cTn>
                              </p:par>
                              <p:par>
                                <p:cTn id="132" presetID="3" presetClass="exit" presetSubtype="0" fill="hold" grpId="2" nodeType="withEffect">
                                  <p:stCondLst>
                                    <p:cond delay="0"/>
                                  </p:stCondLst>
                                  <p:childTnLst>
                                    <p:set>
                                      <p:cBhvr>
                                        <p:cTn id="133" dur="1" fill="hold">
                                          <p:stCondLst>
                                            <p:cond delay="0"/>
                                          </p:stCondLst>
                                        </p:cTn>
                                        <p:tgtEl>
                                          <p:spTgt spid="438287"/>
                                        </p:tgtEl>
                                        <p:attrNameLst>
                                          <p:attrName>style.visibility</p:attrName>
                                        </p:attrNameLst>
                                      </p:cBhvr>
                                      <p:to>
                                        <p:strVal val="hidden"/>
                                      </p:to>
                                    </p:set>
                                  </p:childTnLst>
                                </p:cTn>
                              </p:par>
                              <p:par>
                                <p:cTn id="134" presetID="3" presetClass="exit" presetSubtype="0" fill="hold" grpId="1" nodeType="withEffect">
                                  <p:stCondLst>
                                    <p:cond delay="0"/>
                                  </p:stCondLst>
                                  <p:childTnLst>
                                    <p:set>
                                      <p:cBhvr>
                                        <p:cTn id="135" dur="1" fill="hold">
                                          <p:stCondLst>
                                            <p:cond delay="0"/>
                                          </p:stCondLst>
                                        </p:cTn>
                                        <p:tgtEl>
                                          <p:spTgt spid="438288"/>
                                        </p:tgtEl>
                                        <p:attrNameLst>
                                          <p:attrName>style.visibility</p:attrName>
                                        </p:attrNameLst>
                                      </p:cBhvr>
                                      <p:to>
                                        <p:strVal val="hidden"/>
                                      </p:to>
                                    </p:set>
                                  </p:childTnLst>
                                </p:cTn>
                              </p:par>
                              <p:par>
                                <p:cTn id="136" presetID="3" presetClass="exit" presetSubtype="0" fill="hold" grpId="1" nodeType="withEffect">
                                  <p:stCondLst>
                                    <p:cond delay="0"/>
                                  </p:stCondLst>
                                  <p:childTnLst>
                                    <p:set>
                                      <p:cBhvr>
                                        <p:cTn id="137" dur="1" fill="hold">
                                          <p:stCondLst>
                                            <p:cond delay="0"/>
                                          </p:stCondLst>
                                        </p:cTn>
                                        <p:tgtEl>
                                          <p:spTgt spid="438283"/>
                                        </p:tgtEl>
                                        <p:attrNameLst>
                                          <p:attrName>style.visibility</p:attrName>
                                        </p:attrNameLst>
                                      </p:cBhvr>
                                      <p:to>
                                        <p:strVal val="hidden"/>
                                      </p:to>
                                    </p:set>
                                  </p:childTnLst>
                                </p:cTn>
                              </p:par>
                              <p:par>
                                <p:cTn id="138" presetID="3" presetClass="exit" presetSubtype="0" fill="hold" grpId="1" nodeType="withEffect">
                                  <p:stCondLst>
                                    <p:cond delay="0"/>
                                  </p:stCondLst>
                                  <p:childTnLst>
                                    <p:set>
                                      <p:cBhvr>
                                        <p:cTn id="139" dur="1" fill="hold">
                                          <p:stCondLst>
                                            <p:cond delay="0"/>
                                          </p:stCondLst>
                                        </p:cTn>
                                        <p:tgtEl>
                                          <p:spTgt spid="438284"/>
                                        </p:tgtEl>
                                        <p:attrNameLst>
                                          <p:attrName>style.visibility</p:attrName>
                                        </p:attrNameLst>
                                      </p:cBhvr>
                                      <p:to>
                                        <p:strVal val="hidden"/>
                                      </p:to>
                                    </p:set>
                                  </p:childTnLst>
                                </p:cTn>
                              </p:par>
                              <p:par>
                                <p:cTn id="140" presetID="3" presetClass="exit" presetSubtype="0" fill="hold" grpId="1" nodeType="withEffect">
                                  <p:stCondLst>
                                    <p:cond delay="0"/>
                                  </p:stCondLst>
                                  <p:childTnLst>
                                    <p:set>
                                      <p:cBhvr>
                                        <p:cTn id="141"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42" restart="whenNotActive" fill="hold" evtFilter="cancelBubble" nodeType="interactiveSeq">
                <p:stCondLst>
                  <p:cond evt="onClick" delay="0">
                    <p:tgtEl>
                      <p:spTgt spid="78"/>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0" nodeType="afterEffect">
                                  <p:stCondLst>
                                    <p:cond delay="0"/>
                                  </p:stCondLst>
                                  <p:iterate type="lt">
                                    <p:tmPct val="0"/>
                                  </p:iterate>
                                  <p:childTnLst>
                                    <p:animEffect transition="out" filter="fade">
                                      <p:cBhvr>
                                        <p:cTn id="146" dur="500"/>
                                        <p:tgtEl>
                                          <p:spTgt spid="438335">
                                            <p:txEl>
                                              <p:pRg st="0" end="0"/>
                                            </p:txEl>
                                          </p:spTgt>
                                        </p:tgtEl>
                                      </p:cBhvr>
                                    </p:animEffect>
                                    <p:set>
                                      <p:cBhvr>
                                        <p:cTn id="147" dur="1" fill="hold">
                                          <p:stCondLst>
                                            <p:cond delay="499"/>
                                          </p:stCondLst>
                                        </p:cTn>
                                        <p:tgtEl>
                                          <p:spTgt spid="438335">
                                            <p:txEl>
                                              <p:pRg st="0" end="0"/>
                                            </p:txEl>
                                          </p:spTgt>
                                        </p:tgtEl>
                                        <p:attrNameLst>
                                          <p:attrName>style.visibility</p:attrName>
                                        </p:attrNameLst>
                                      </p:cBhvr>
                                      <p:to>
                                        <p:strVal val="hidden"/>
                                      </p:to>
                                    </p:set>
                                  </p:childTnLst>
                                </p:cTn>
                              </p:par>
                            </p:childTnLst>
                          </p:cTn>
                        </p:par>
                        <p:par>
                          <p:cTn id="148" fill="hold">
                            <p:stCondLst>
                              <p:cond delay="500"/>
                            </p:stCondLst>
                            <p:childTnLst>
                              <p:par>
                                <p:cTn id="149" presetID="10" presetClass="exit" presetSubtype="0" fill="hold" grpId="0" nodeType="afterEffect">
                                  <p:stCondLst>
                                    <p:cond delay="0"/>
                                  </p:stCondLst>
                                  <p:iterate type="lt">
                                    <p:tmPct val="0"/>
                                  </p:iterate>
                                  <p:childTnLst>
                                    <p:animEffect transition="out" filter="fade">
                                      <p:cBhvr>
                                        <p:cTn id="150" dur="500"/>
                                        <p:tgtEl>
                                          <p:spTgt spid="438335">
                                            <p:bg/>
                                          </p:spTgt>
                                        </p:tgtEl>
                                      </p:cBhvr>
                                    </p:animEffect>
                                    <p:set>
                                      <p:cBhvr>
                                        <p:cTn id="151"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88D3F-E69F-4F5B-9047-082E72D0E7B2}"/>
              </a:ext>
            </a:extLst>
          </p:cNvPr>
          <p:cNvSpPr txBox="1"/>
          <p:nvPr/>
        </p:nvSpPr>
        <p:spPr>
          <a:xfrm>
            <a:off x="1891048" y="4267200"/>
            <a:ext cx="5486400" cy="646331"/>
          </a:xfrm>
          <a:prstGeom prst="rect">
            <a:avLst/>
          </a:prstGeom>
          <a:noFill/>
        </p:spPr>
        <p:txBody>
          <a:bodyPr wrap="square" rtlCol="0">
            <a:spAutoFit/>
          </a:bodyPr>
          <a:lstStyle/>
          <a:p>
            <a:pPr algn="ctr"/>
            <a:r>
              <a:rPr lang="en-CA" dirty="0">
                <a:solidFill>
                  <a:schemeClr val="bg1"/>
                </a:solidFill>
                <a:latin typeface="Verdana Pro SemiBold" panose="020B0604020202020204" pitchFamily="34" charset="0"/>
              </a:rPr>
              <a:t>Thank you for celebrating Recreation Therapy Month with us! </a:t>
            </a:r>
            <a:r>
              <a:rPr lang="en-CA" dirty="0">
                <a:solidFill>
                  <a:schemeClr val="bg1"/>
                </a:solidFill>
                <a:latin typeface="Verdana Pro SemiBold" panose="020B0604020202020204" pitchFamily="34" charset="0"/>
                <a:sym typeface="Wingdings" panose="05000000000000000000" pitchFamily="2" charset="2"/>
              </a:rPr>
              <a:t></a:t>
            </a:r>
            <a:endParaRPr lang="en-CA" dirty="0">
              <a:solidFill>
                <a:schemeClr val="bg1"/>
              </a:solidFill>
              <a:latin typeface="Verdana Pro SemiBold" panose="020B0604020202020204" pitchFamily="34" charset="0"/>
            </a:endParaRPr>
          </a:p>
        </p:txBody>
      </p:sp>
      <p:pic>
        <p:nvPicPr>
          <p:cNvPr id="4" name="Picture 3">
            <a:extLst>
              <a:ext uri="{FF2B5EF4-FFF2-40B4-BE49-F238E27FC236}">
                <a16:creationId xmlns:a16="http://schemas.microsoft.com/office/drawing/2014/main" id="{EB06F7EF-CCBE-4158-B823-3A7BA18360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6303" y="1752600"/>
            <a:ext cx="5351394" cy="2028825"/>
          </a:xfrm>
          <a:prstGeom prst="rect">
            <a:avLst/>
          </a:prstGeom>
        </p:spPr>
      </p:pic>
    </p:spTree>
    <p:extLst>
      <p:ext uri="{BB962C8B-B14F-4D97-AF65-F5344CB8AC3E}">
        <p14:creationId xmlns:p14="http://schemas.microsoft.com/office/powerpoint/2010/main" val="34247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0"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a14="http://schemas.microsoft.com/office/drawing/2010/main" w="38100" cmpd="dbl">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000" b="1" i="1">
              <a:solidFill>
                <a:srgbClr val="000066"/>
              </a:solidFill>
              <a:effectLst/>
            </a:endParaRPr>
          </a:p>
        </p:txBody>
      </p:sp>
      <p:sp>
        <p:nvSpPr>
          <p:cNvPr id="6156" name="AutoShape 12"/>
          <p:cNvSpPr>
            <a:spLocks noChangeArrowheads="1"/>
          </p:cNvSpPr>
          <p:nvPr/>
        </p:nvSpPr>
        <p:spPr bwMode="auto">
          <a:xfrm>
            <a:off x="4752975"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a14="http://schemas.microsoft.com/office/drawing/2010/main" w="38100" cmpd="dbl">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i="1">
              <a:solidFill>
                <a:srgbClr val="000066"/>
              </a:solidFill>
              <a:effectLst/>
            </a:endParaRPr>
          </a:p>
        </p:txBody>
      </p:sp>
      <p:sp>
        <p:nvSpPr>
          <p:cNvPr id="6179" name="Rectangle 35"/>
          <p:cNvSpPr>
            <a:spLocks noChangeArrowheads="1"/>
          </p:cNvSpPr>
          <p:nvPr/>
        </p:nvSpPr>
        <p:spPr bwMode="auto">
          <a:xfrm>
            <a:off x="-30480" y="76200"/>
            <a:ext cx="31994475" cy="1371600"/>
          </a:xfrm>
          <a:prstGeom prst="rect">
            <a:avLst/>
          </a:prstGeom>
          <a:noFill/>
          <a:ln>
            <a:noFill/>
          </a:ln>
          <a:effec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sp>
        <p:nvSpPr>
          <p:cNvPr id="6180" name="Rectangle 36"/>
          <p:cNvSpPr>
            <a:spLocks noChangeArrowheads="1"/>
          </p:cNvSpPr>
          <p:nvPr/>
        </p:nvSpPr>
        <p:spPr bwMode="auto">
          <a:xfrm>
            <a:off x="-22850475" y="5257800"/>
            <a:ext cx="31994475" cy="1371600"/>
          </a:xfrm>
          <a:prstGeom prst="rect">
            <a:avLst/>
          </a:prstGeom>
          <a:noFill/>
          <a:ln>
            <a:noFill/>
          </a:ln>
          <a:effec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pic>
        <p:nvPicPr>
          <p:cNvPr id="6164" name="Picture 2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28600" y="108857"/>
            <a:ext cx="9508583" cy="6416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2500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2000" fill="hold"/>
                                        <p:tgtEl>
                                          <p:spTgt spid="6164"/>
                                        </p:tgtEl>
                                        <p:attrNameLst>
                                          <p:attrName>ppt_w</p:attrName>
                                        </p:attrNameLst>
                                      </p:cBhvr>
                                      <p:tavLst>
                                        <p:tav tm="0">
                                          <p:val>
                                            <p:fltVal val="0"/>
                                          </p:val>
                                        </p:tav>
                                        <p:tav tm="100000">
                                          <p:val>
                                            <p:strVal val="#ppt_w"/>
                                          </p:val>
                                        </p:tav>
                                      </p:tavLst>
                                    </p:anim>
                                    <p:anim calcmode="lin" valueType="num">
                                      <p:cBhvr>
                                        <p:cTn id="8" dur="2000" fill="hold"/>
                                        <p:tgtEl>
                                          <p:spTgt spid="6164"/>
                                        </p:tgtEl>
                                        <p:attrNameLst>
                                          <p:attrName>ppt_h</p:attrName>
                                        </p:attrNameLst>
                                      </p:cBhvr>
                                      <p:tavLst>
                                        <p:tav tm="0">
                                          <p:val>
                                            <p:fltVal val="0"/>
                                          </p:val>
                                        </p:tav>
                                        <p:tav tm="100000">
                                          <p:val>
                                            <p:strVal val="#ppt_h"/>
                                          </p:val>
                                        </p:tav>
                                      </p:tavLst>
                                    </p:anim>
                                    <p:animEffect transition="in" filter="fade">
                                      <p:cBhvr>
                                        <p:cTn id="9" dur="2000"/>
                                        <p:tgtEl>
                                          <p:spTgt spid="6164"/>
                                        </p:tgtEl>
                                      </p:cBhvr>
                                    </p:animEffect>
                                  </p:childTnLst>
                                </p:cTn>
                              </p:par>
                              <p:par>
                                <p:cTn id="10" presetID="22" presetClass="entr" presetSubtype="1" fill="hold" nodeType="withEffect">
                                  <p:stCondLst>
                                    <p:cond delay="3500"/>
                                  </p:stCondLst>
                                  <p:childTnLst>
                                    <p:set>
                                      <p:cBhvr>
                                        <p:cTn id="11" dur="1" fill="hold">
                                          <p:stCondLst>
                                            <p:cond delay="0"/>
                                          </p:stCondLst>
                                        </p:cTn>
                                        <p:tgtEl>
                                          <p:spTgt spid="6155">
                                            <p:bg/>
                                          </p:spTgt>
                                        </p:tgtEl>
                                        <p:attrNameLst>
                                          <p:attrName>style.visibility</p:attrName>
                                        </p:attrNameLst>
                                      </p:cBhvr>
                                      <p:to>
                                        <p:strVal val="visible"/>
                                      </p:to>
                                    </p:set>
                                    <p:animEffect transition="in" filter="wipe(up)">
                                      <p:cBhvr>
                                        <p:cTn id="12" dur="500"/>
                                        <p:tgtEl>
                                          <p:spTgt spid="6155">
                                            <p:bg/>
                                          </p:spTgt>
                                        </p:tgtEl>
                                      </p:cBhvr>
                                    </p:animEffect>
                                  </p:childTnLst>
                                </p:cTn>
                              </p:par>
                              <p:par>
                                <p:cTn id="13" presetID="22" presetClass="entr" presetSubtype="4" fill="hold" nodeType="withEffect">
                                  <p:stCondLst>
                                    <p:cond delay="3500"/>
                                  </p:stCondLst>
                                  <p:iterate type="wd">
                                    <p:tmPct val="10000"/>
                                  </p:iterate>
                                  <p:childTnLst>
                                    <p:set>
                                      <p:cBhvr>
                                        <p:cTn id="14" dur="1" fill="hold">
                                          <p:stCondLst>
                                            <p:cond delay="0"/>
                                          </p:stCondLst>
                                        </p:cTn>
                                        <p:tgtEl>
                                          <p:spTgt spid="6156">
                                            <p:bg/>
                                          </p:spTgt>
                                        </p:tgtEl>
                                        <p:attrNameLst>
                                          <p:attrName>style.visibility</p:attrName>
                                        </p:attrNameLst>
                                      </p:cBhvr>
                                      <p:to>
                                        <p:strVal val="visible"/>
                                      </p:to>
                                    </p:set>
                                    <p:animEffect transition="in" filter="wipe(down)">
                                      <p:cBhvr>
                                        <p:cTn id="15" dur="500"/>
                                        <p:tgtEl>
                                          <p:spTgt spid="6156">
                                            <p:bg/>
                                          </p:spTgt>
                                        </p:tgtEl>
                                      </p:cBhvr>
                                    </p:animEffect>
                                  </p:childTnLst>
                                </p:cTn>
                              </p:par>
                              <p:par>
                                <p:cTn id="16" presetID="22" presetClass="exit" presetSubtype="4" fill="hold" nodeType="withEffect">
                                  <p:stCondLst>
                                    <p:cond delay="8600"/>
                                  </p:stCondLst>
                                  <p:childTnLst>
                                    <p:animEffect transition="out" filter="wipe(down)">
                                      <p:cBhvr>
                                        <p:cTn id="17" dur="500"/>
                                        <p:tgtEl>
                                          <p:spTgt spid="6155">
                                            <p:bg/>
                                          </p:spTgt>
                                        </p:tgtEl>
                                      </p:cBhvr>
                                    </p:animEffect>
                                    <p:set>
                                      <p:cBhvr>
                                        <p:cTn id="18" dur="1" fill="hold">
                                          <p:stCondLst>
                                            <p:cond delay="499"/>
                                          </p:stCondLst>
                                        </p:cTn>
                                        <p:tgtEl>
                                          <p:spTgt spid="6155">
                                            <p:bg/>
                                          </p:spTgt>
                                        </p:tgtEl>
                                        <p:attrNameLst>
                                          <p:attrName>style.visibility</p:attrName>
                                        </p:attrNameLst>
                                      </p:cBhvr>
                                      <p:to>
                                        <p:strVal val="hidden"/>
                                      </p:to>
                                    </p:set>
                                  </p:childTnLst>
                                </p:cTn>
                              </p:par>
                              <p:par>
                                <p:cTn id="19" presetID="22" presetClass="exit" presetSubtype="1" fill="hold" nodeType="withEffect">
                                  <p:stCondLst>
                                    <p:cond delay="8600"/>
                                  </p:stCondLst>
                                  <p:childTnLst>
                                    <p:animEffect transition="out" filter="wipe(up)">
                                      <p:cBhvr>
                                        <p:cTn id="20" dur="500"/>
                                        <p:tgtEl>
                                          <p:spTgt spid="6156">
                                            <p:bg/>
                                          </p:spTgt>
                                        </p:tgtEl>
                                      </p:cBhvr>
                                    </p:animEffect>
                                    <p:set>
                                      <p:cBhvr>
                                        <p:cTn id="21" dur="1" fill="hold">
                                          <p:stCondLst>
                                            <p:cond delay="499"/>
                                          </p:stCondLst>
                                        </p:cTn>
                                        <p:tgtEl>
                                          <p:spTgt spid="6156">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2500"/>
                                        <p:tgtEl>
                                          <p:spTgt spid="6179"/>
                                        </p:tgtEl>
                                      </p:cBhvr>
                                    </p:animEffect>
                                  </p:childTnLst>
                                </p:cTn>
                              </p:par>
                              <p:par>
                                <p:cTn id="25" presetID="35" presetClass="path" presetSubtype="0" fill="hold" nodeType="withEffect">
                                  <p:stCondLst>
                                    <p:cond delay="0"/>
                                  </p:stCondLst>
                                  <p:childTnLst>
                                    <p:animMotion origin="layout" path="M 8.33333E-7 0.03007 L -2.49896 0.03007 " pathEditMode="fixed" rAng="0" ptsTypes="AA">
                                      <p:cBhvr>
                                        <p:cTn id="26" dur="11000" fill="hold"/>
                                        <p:tgtEl>
                                          <p:spTgt spid="6179"/>
                                        </p:tgtEl>
                                        <p:attrNameLst>
                                          <p:attrName>ppt_x</p:attrName>
                                          <p:attrName>ppt_y</p:attrName>
                                        </p:attrNameLst>
                                      </p:cBhvr>
                                      <p:rCtr x="-124948" y="0"/>
                                    </p:animMotion>
                                  </p:childTnLst>
                                </p:cTn>
                              </p:par>
                              <p:par>
                                <p:cTn id="27" presetID="10" presetClass="entr" presetSubtype="0" fill="hold" nodeType="withEffect">
                                  <p:stCondLst>
                                    <p:cond delay="0"/>
                                  </p:stCondLst>
                                  <p:childTnLst>
                                    <p:set>
                                      <p:cBhvr>
                                        <p:cTn id="28" dur="1" fill="hold">
                                          <p:stCondLst>
                                            <p:cond delay="0"/>
                                          </p:stCondLst>
                                        </p:cTn>
                                        <p:tgtEl>
                                          <p:spTgt spid="6180"/>
                                        </p:tgtEl>
                                        <p:attrNameLst>
                                          <p:attrName>style.visibility</p:attrName>
                                        </p:attrNameLst>
                                      </p:cBhvr>
                                      <p:to>
                                        <p:strVal val="visible"/>
                                      </p:to>
                                    </p:set>
                                    <p:animEffect transition="in" filter="fade">
                                      <p:cBhvr>
                                        <p:cTn id="29" dur="2500"/>
                                        <p:tgtEl>
                                          <p:spTgt spid="6180"/>
                                        </p:tgtEl>
                                      </p:cBhvr>
                                    </p:animEffect>
                                  </p:childTnLst>
                                </p:cTn>
                              </p:par>
                              <p:par>
                                <p:cTn id="30" presetID="63" presetClass="path" presetSubtype="0" fill="hold" nodeType="withEffect">
                                  <p:stCondLst>
                                    <p:cond delay="0"/>
                                  </p:stCondLst>
                                  <p:childTnLst>
                                    <p:animMotion origin="layout" path="M -8.33333E-7 -0.03098 L 2.49896 -0.03098 " pathEditMode="fixed" rAng="0" ptsTypes="AA">
                                      <p:cBhvr>
                                        <p:cTn id="31" dur="11000" fill="hold"/>
                                        <p:tgtEl>
                                          <p:spTgt spid="6180"/>
                                        </p:tgtEl>
                                        <p:attrNameLst>
                                          <p:attrName>ppt_x</p:attrName>
                                          <p:attrName>ppt_y</p:attrName>
                                        </p:attrNameLst>
                                      </p:cBhvr>
                                      <p:rCtr x="124948" y="0"/>
                                    </p:animMotion>
                                  </p:childTnLst>
                                </p:cTn>
                              </p:par>
                              <p:par>
                                <p:cTn id="32" presetID="10" presetClass="exit" presetSubtype="0" fill="hold" grpId="0" nodeType="withEffect">
                                  <p:stCondLst>
                                    <p:cond delay="9000"/>
                                  </p:stCondLst>
                                  <p:childTnLst>
                                    <p:animEffect transition="out" filter="fade">
                                      <p:cBhvr>
                                        <p:cTn id="33" dur="2000"/>
                                        <p:tgtEl>
                                          <p:spTgt spid="6179"/>
                                        </p:tgtEl>
                                      </p:cBhvr>
                                    </p:animEffect>
                                    <p:set>
                                      <p:cBhvr>
                                        <p:cTn id="34" dur="1" fill="hold">
                                          <p:stCondLst>
                                            <p:cond delay="1999"/>
                                          </p:stCondLst>
                                        </p:cTn>
                                        <p:tgtEl>
                                          <p:spTgt spid="6179"/>
                                        </p:tgtEl>
                                        <p:attrNameLst>
                                          <p:attrName>style.visibility</p:attrName>
                                        </p:attrNameLst>
                                      </p:cBhvr>
                                      <p:to>
                                        <p:strVal val="hidden"/>
                                      </p:to>
                                    </p:set>
                                  </p:childTnLst>
                                </p:cTn>
                              </p:par>
                              <p:par>
                                <p:cTn id="35" presetID="10" presetClass="exit" presetSubtype="0" fill="hold" grpId="0" nodeType="withEffect">
                                  <p:stCondLst>
                                    <p:cond delay="9000"/>
                                  </p:stCondLst>
                                  <p:childTnLst>
                                    <p:animEffect transition="out" filter="fade">
                                      <p:cBhvr>
                                        <p:cTn id="36" dur="2000"/>
                                        <p:tgtEl>
                                          <p:spTgt spid="6180"/>
                                        </p:tgtEl>
                                      </p:cBhvr>
                                    </p:animEffect>
                                    <p:set>
                                      <p:cBhvr>
                                        <p:cTn id="37" dur="1" fill="hold">
                                          <p:stCondLst>
                                            <p:cond delay="1999"/>
                                          </p:stCondLst>
                                        </p:cTn>
                                        <p:tgtEl>
                                          <p:spTgt spid="6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26</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14</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Leisure</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Community</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Life</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Fun</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Play</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3"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4"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5"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6"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word someone would use to describe Recreation Therapy</a:t>
            </a:r>
          </a:p>
        </p:txBody>
      </p:sp>
      <p:pic>
        <p:nvPicPr>
          <p:cNvPr id="78" name="Picture 100">
            <a:hlinkClick r:id="" action="ppaction://macro?name=Begin_Round"/>
          </p:cNvPr>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464712"/>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82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827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827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82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828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8327"/>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8283"/>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8286"/>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828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8327"/>
                                        </p:tgtEl>
                                        <p:attrNameLst>
                                          <p:attrName>style.visibility</p:attrName>
                                        </p:attrNameLst>
                                      </p:cBhvr>
                                      <p:to>
                                        <p:strVal val="visible"/>
                                      </p:to>
                                    </p:set>
                                    <p:animEffect transition="in" filter="fade">
                                      <p:cBhvr>
                                        <p:cTn id="47" dur="200"/>
                                        <p:tgtEl>
                                          <p:spTgt spid="438327"/>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8327"/>
                                        </p:tgtEl>
                                      </p:cBhvr>
                                    </p:animEffect>
                                    <p:set>
                                      <p:cBhvr>
                                        <p:cTn id="5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2" restart="whenNotActive" fill="hold" evtFilter="cancelBubble" nodeType="interactiveSeq">
                <p:stCondLst>
                  <p:cond evt="onClick" delay="0">
                    <p:tgtEl>
                      <p:spTgt spid="438287"/>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8318"/>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8284"/>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8287"/>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8288"/>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8318"/>
                                        </p:tgtEl>
                                        <p:attrNameLst>
                                          <p:attrName>style.visibility</p:attrName>
                                        </p:attrNameLst>
                                      </p:cBhvr>
                                      <p:to>
                                        <p:strVal val="visible"/>
                                      </p:to>
                                    </p:set>
                                    <p:animEffect transition="in" filter="fade">
                                      <p:cBhvr>
                                        <p:cTn id="65" dur="200"/>
                                        <p:tgtEl>
                                          <p:spTgt spid="438318"/>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8318"/>
                                        </p:tgtEl>
                                      </p:cBhvr>
                                    </p:animEffect>
                                    <p:set>
                                      <p:cBhvr>
                                        <p:cTn id="6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0" restart="whenNotActive" fill="hold" evtFilter="cancelBubble" nodeType="interactiveSeq">
                <p:stCondLst>
                  <p:cond evt="onClick" delay="0">
                    <p:tgtEl>
                      <p:spTgt spid="43828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8305"/>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8285"/>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8305"/>
                                        </p:tgtEl>
                                        <p:attrNameLst>
                                          <p:attrName>style.visibility</p:attrName>
                                        </p:attrNameLst>
                                      </p:cBhvr>
                                      <p:to>
                                        <p:strVal val="visible"/>
                                      </p:to>
                                    </p:set>
                                    <p:animEffect transition="in" filter="fade">
                                      <p:cBhvr>
                                        <p:cTn id="79" dur="200"/>
                                        <p:tgtEl>
                                          <p:spTgt spid="438305"/>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8305"/>
                                        </p:tgtEl>
                                      </p:cBhvr>
                                    </p:animEffect>
                                    <p:set>
                                      <p:cBhvr>
                                        <p:cTn id="8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4" restart="whenNotActive" fill="hold" evtFilter="cancelBubble" nodeType="interactiveSeq">
                <p:stCondLst>
                  <p:cond evt="onClick" delay="0">
                    <p:tgtEl>
                      <p:spTgt spid="438297"/>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8297"/>
                                        </p:tgtEl>
                                      </p:cBhvr>
                                    </p:animEffect>
                                    <p:set>
                                      <p:cBhvr>
                                        <p:cTn id="8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0" restart="whenNotActive" fill="hold" evtFilter="cancelBubble" nodeType="interactiveSeq">
                <p:stCondLst>
                  <p:cond evt="onClick" delay="0">
                    <p:tgtEl>
                      <p:spTgt spid="438300"/>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8300"/>
                                        </p:tgtEl>
                                      </p:cBhvr>
                                    </p:animEffect>
                                    <p:set>
                                      <p:cBhvr>
                                        <p:cTn id="95"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96" restart="whenNotActive" fill="hold" evtFilter="cancelBubble" nodeType="interactiveSeq">
                <p:stCondLst>
                  <p:cond evt="onClick" delay="0">
                    <p:tgtEl>
                      <p:spTgt spid="438301"/>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8301"/>
                                        </p:tgtEl>
                                      </p:cBhvr>
                                    </p:animEffect>
                                    <p:set>
                                      <p:cBhvr>
                                        <p:cTn id="101"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2" restart="whenNotActive" fill="hold" evtFilter="cancelBubble" nodeType="interactiveSeq">
                <p:stCondLst>
                  <p:cond evt="onClick" delay="0">
                    <p:tgtEl>
                      <p:spTgt spid="438302"/>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400"/>
                                        <p:tgtEl>
                                          <p:spTgt spid="438302"/>
                                        </p:tgtEl>
                                      </p:cBhvr>
                                    </p:animEffect>
                                    <p:set>
                                      <p:cBhvr>
                                        <p:cTn id="107"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08" restart="whenNotActive" fill="hold" evtFilter="cancelBubble" nodeType="interactiveSeq">
                <p:stCondLst>
                  <p:cond evt="onClick" delay="0">
                    <p:tgtEl>
                      <p:spTgt spid="438303"/>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300"/>
                                        <p:tgtEl>
                                          <p:spTgt spid="438303"/>
                                        </p:tgtEl>
                                      </p:cBhvr>
                                    </p:animEffect>
                                    <p:set>
                                      <p:cBhvr>
                                        <p:cTn id="113"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14" restart="whenNotActive" fill="hold" evtFilter="cancelBubble" nodeType="interactiveSeq">
                <p:stCondLst>
                  <p:cond evt="onClick" delay="0">
                    <p:tgtEl>
                      <p:spTgt spid="438331"/>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42" presetClass="path" presetSubtype="0" fill="hold" nodeType="clickEffect">
                                  <p:stCondLst>
                                    <p:cond delay="0"/>
                                  </p:stCondLst>
                                  <p:childTnLst>
                                    <p:animMotion origin="layout" path="M -0.97014 -0.19352 L -0.97014 -0.19352 " pathEditMode="fixed" rAng="0" ptsTypes="AA">
                                      <p:cBhvr>
                                        <p:cTn id="118" dur="10" fill="hold"/>
                                        <p:tgtEl>
                                          <p:spTgt spid="438297"/>
                                        </p:tgtEl>
                                        <p:attrNameLst>
                                          <p:attrName>ppt_x</p:attrName>
                                          <p:attrName>ppt_y</p:attrName>
                                        </p:attrNameLst>
                                      </p:cBhvr>
                                      <p:rCtr x="0" y="0"/>
                                    </p:animMotion>
                                  </p:childTnLst>
                                </p:cTn>
                              </p:par>
                              <p:par>
                                <p:cTn id="119" presetID="42" presetClass="path" presetSubtype="0" fill="hold" nodeType="withEffect">
                                  <p:stCondLst>
                                    <p:cond delay="0"/>
                                  </p:stCondLst>
                                  <p:childTnLst>
                                    <p:animMotion origin="layout" path="M -0.97014 -0.19352 L -0.97014 -0.19352 " pathEditMode="fixed" rAng="0" ptsTypes="AA">
                                      <p:cBhvr>
                                        <p:cTn id="120" dur="10" fill="hold"/>
                                        <p:tgtEl>
                                          <p:spTgt spid="438303"/>
                                        </p:tgtEl>
                                        <p:attrNameLst>
                                          <p:attrName>ppt_x</p:attrName>
                                          <p:attrName>ppt_y</p:attrName>
                                        </p:attrNameLst>
                                      </p:cBhvr>
                                      <p:rCtr x="0" y="0"/>
                                    </p:animMotion>
                                  </p:childTnLst>
                                </p:cTn>
                              </p:par>
                              <p:par>
                                <p:cTn id="121" presetID="42" presetClass="path" presetSubtype="0" fill="hold" nodeType="withEffect">
                                  <p:stCondLst>
                                    <p:cond delay="0"/>
                                  </p:stCondLst>
                                  <p:childTnLst>
                                    <p:animMotion origin="layout" path="M -0.97014 -0.19353 L -0.97014 -0.19353 " pathEditMode="fixed" rAng="0" ptsTypes="AA">
                                      <p:cBhvr>
                                        <p:cTn id="122" dur="10" fill="hold"/>
                                        <p:tgtEl>
                                          <p:spTgt spid="438302"/>
                                        </p:tgtEl>
                                        <p:attrNameLst>
                                          <p:attrName>ppt_x</p:attrName>
                                          <p:attrName>ppt_y</p:attrName>
                                        </p:attrNameLst>
                                      </p:cBhvr>
                                      <p:rCtr x="0" y="0"/>
                                    </p:animMotion>
                                  </p:childTnLst>
                                </p:cTn>
                              </p:par>
                              <p:par>
                                <p:cTn id="123" presetID="42" presetClass="path" presetSubtype="0" fill="hold" nodeType="withEffect">
                                  <p:stCondLst>
                                    <p:cond delay="0"/>
                                  </p:stCondLst>
                                  <p:childTnLst>
                                    <p:animMotion origin="layout" path="M -0.97014 -0.19353 L -0.97014 -0.19353 " pathEditMode="fixed" rAng="0" ptsTypes="AA">
                                      <p:cBhvr>
                                        <p:cTn id="124" dur="10" fill="hold"/>
                                        <p:tgtEl>
                                          <p:spTgt spid="4383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3 -0.19352 L -0.97013 -0.19352 " pathEditMode="fixed" rAng="0" ptsTypes="AA">
                                      <p:cBhvr>
                                        <p:cTn id="126" dur="10" fill="hold"/>
                                        <p:tgtEl>
                                          <p:spTgt spid="438300"/>
                                        </p:tgtEl>
                                        <p:attrNameLst>
                                          <p:attrName>ppt_x</p:attrName>
                                          <p:attrName>ppt_y</p:attrName>
                                        </p:attrNameLst>
                                      </p:cBhvr>
                                      <p:rCtr x="0" y="0"/>
                                    </p:animMotion>
                                  </p:childTnLst>
                                </p:cTn>
                              </p:par>
                              <p:par>
                                <p:cTn id="127" presetID="42" presetClass="path" presetSubtype="0" fill="hold" grpId="1" nodeType="withEffect">
                                  <p:stCondLst>
                                    <p:cond delay="0"/>
                                  </p:stCondLst>
                                  <p:iterate type="lt">
                                    <p:tmPct val="0"/>
                                  </p:iterate>
                                  <p:childTnLst>
                                    <p:animMotion origin="layout" path="M -0.96737 0.41436 L -0.96737 0.41436 " pathEditMode="fixed" rAng="0" ptsTypes="AA">
                                      <p:cBhvr>
                                        <p:cTn id="128" dur="10" fill="hold"/>
                                        <p:tgtEl>
                                          <p:spTgt spid="438335">
                                            <p:bg/>
                                          </p:spTgt>
                                        </p:tgtEl>
                                        <p:attrNameLst>
                                          <p:attrName>ppt_x</p:attrName>
                                          <p:attrName>ppt_y</p:attrName>
                                        </p:attrNameLst>
                                      </p:cBhvr>
                                      <p:rCtr x="0" y="0"/>
                                    </p:animMotion>
                                  </p:childTnLst>
                                </p:cTn>
                              </p:par>
                              <p:par>
                                <p:cTn id="129" presetID="42" presetClass="path" presetSubtype="0" fill="hold" grpId="1" nodeType="withEffect">
                                  <p:stCondLst>
                                    <p:cond delay="0"/>
                                  </p:stCondLst>
                                  <p:iterate type="lt">
                                    <p:tmPct val="0"/>
                                  </p:iterate>
                                  <p:childTnLst>
                                    <p:animMotion origin="layout" path="M -0.9764 0.41436 L -0.9764 0.41436 " pathEditMode="fixed" rAng="0" ptsTypes="AA">
                                      <p:cBhvr>
                                        <p:cTn id="130" dur="10" fill="hold"/>
                                        <p:tgtEl>
                                          <p:spTgt spid="438335">
                                            <p:txEl>
                                              <p:pRg st="0" end="0"/>
                                            </p:txEl>
                                          </p:spTgt>
                                        </p:tgtEl>
                                        <p:attrNameLst>
                                          <p:attrName>ppt_x</p:attrName>
                                          <p:attrName>ppt_y</p:attrName>
                                        </p:attrNameLst>
                                      </p:cBhvr>
                                      <p:rCtr x="0" y="0"/>
                                    </p:animMotion>
                                  </p:childTnLst>
                                </p:cTn>
                              </p:par>
                              <p:par>
                                <p:cTn id="131" presetID="1" presetClass="exit" presetSubtype="0" fill="hold" grpId="2" nodeType="withEffect">
                                  <p:stCondLst>
                                    <p:cond delay="0"/>
                                  </p:stCondLst>
                                  <p:childTnLst>
                                    <p:set>
                                      <p:cBhvr>
                                        <p:cTn id="132" dur="1" fill="hold">
                                          <p:stCondLst>
                                            <p:cond delay="0"/>
                                          </p:stCondLst>
                                        </p:cTn>
                                        <p:tgtEl>
                                          <p:spTgt spid="438335">
                                            <p:txEl>
                                              <p:pRg st="0" end="0"/>
                                            </p:txEl>
                                          </p:spTgt>
                                        </p:tgtEl>
                                        <p:attrNameLst>
                                          <p:attrName>style.visibility</p:attrName>
                                        </p:attrNameLst>
                                      </p:cBhvr>
                                      <p:to>
                                        <p:strVal val="hidden"/>
                                      </p:to>
                                    </p:set>
                                  </p:childTnLst>
                                </p:cTn>
                              </p:par>
                              <p:par>
                                <p:cTn id="133" presetID="1" presetClass="exit" presetSubtype="0" fill="hold" grpId="2" nodeType="withEffect">
                                  <p:stCondLst>
                                    <p:cond delay="0"/>
                                  </p:stCondLst>
                                  <p:childTnLst>
                                    <p:set>
                                      <p:cBhvr>
                                        <p:cTn id="134" dur="1" fill="hold">
                                          <p:stCondLst>
                                            <p:cond delay="0"/>
                                          </p:stCondLst>
                                        </p:cTn>
                                        <p:tgtEl>
                                          <p:spTgt spid="438335">
                                            <p:bg/>
                                          </p:spTgt>
                                        </p:tgtEl>
                                        <p:attrNameLst>
                                          <p:attrName>style.visibility</p:attrName>
                                        </p:attrNameLst>
                                      </p:cBhvr>
                                      <p:to>
                                        <p:strVal val="hidden"/>
                                      </p:to>
                                    </p:set>
                                  </p:childTnLst>
                                </p:cTn>
                              </p:par>
                            </p:childTnLst>
                          </p:cTn>
                        </p:par>
                        <p:par>
                          <p:cTn id="135" fill="hold" nodeType="afterGroup">
                            <p:stCondLst>
                              <p:cond delay="10"/>
                            </p:stCondLst>
                            <p:childTnLst>
                              <p:par>
                                <p:cTn id="136" presetID="12" presetClass="exit" presetSubtype="1" fill="hold" nodeType="afterEffect">
                                  <p:stCondLst>
                                    <p:cond delay="0"/>
                                  </p:stCondLst>
                                  <p:childTnLst>
                                    <p:animEffect transition="out" filter="slide(fromTop)">
                                      <p:cBhvr>
                                        <p:cTn id="137" dur="1000"/>
                                        <p:tgtEl>
                                          <p:spTgt spid="438332"/>
                                        </p:tgtEl>
                                      </p:cBhvr>
                                    </p:animEffect>
                                    <p:set>
                                      <p:cBhvr>
                                        <p:cTn id="138" dur="1" fill="hold">
                                          <p:stCondLst>
                                            <p:cond delay="999"/>
                                          </p:stCondLst>
                                        </p:cTn>
                                        <p:tgtEl>
                                          <p:spTgt spid="438332"/>
                                        </p:tgtEl>
                                        <p:attrNameLst>
                                          <p:attrName>style.visibility</p:attrName>
                                        </p:attrNameLst>
                                      </p:cBhvr>
                                      <p:to>
                                        <p:strVal val="hidden"/>
                                      </p:to>
                                    </p:set>
                                  </p:childTnLst>
                                </p:cTn>
                              </p:par>
                            </p:childTnLst>
                          </p:cTn>
                        </p:par>
                        <p:par>
                          <p:cTn id="139" fill="hold" nodeType="afterGroup">
                            <p:stCondLst>
                              <p:cond delay="1010"/>
                            </p:stCondLst>
                            <p:childTnLst>
                              <p:par>
                                <p:cTn id="140" presetID="10" presetClass="entr" presetSubtype="0" fill="hold" grpId="5" nodeType="afterEffect">
                                  <p:stCondLst>
                                    <p:cond delay="490"/>
                                  </p:stCondLst>
                                  <p:childTnLst>
                                    <p:set>
                                      <p:cBhvr>
                                        <p:cTn id="141" dur="1" fill="hold">
                                          <p:stCondLst>
                                            <p:cond delay="0"/>
                                          </p:stCondLst>
                                        </p:cTn>
                                        <p:tgtEl>
                                          <p:spTgt spid="438335">
                                            <p:bg/>
                                          </p:spTgt>
                                        </p:tgtEl>
                                        <p:attrNameLst>
                                          <p:attrName>style.visibility</p:attrName>
                                        </p:attrNameLst>
                                      </p:cBhvr>
                                      <p:to>
                                        <p:strVal val="visible"/>
                                      </p:to>
                                    </p:set>
                                    <p:animEffect transition="in" filter="fade">
                                      <p:cBhvr>
                                        <p:cTn id="142" dur="500"/>
                                        <p:tgtEl>
                                          <p:spTgt spid="438335">
                                            <p:bg/>
                                          </p:spTgt>
                                        </p:tgtEl>
                                      </p:cBhvr>
                                    </p:animEffect>
                                  </p:childTnLst>
                                </p:cTn>
                              </p:par>
                            </p:childTnLst>
                          </p:cTn>
                        </p:par>
                        <p:par>
                          <p:cTn id="143" fill="hold" nodeType="afterGroup">
                            <p:stCondLst>
                              <p:cond delay="2000"/>
                            </p:stCondLst>
                            <p:childTnLst>
                              <p:par>
                                <p:cTn id="144" presetID="10" presetClass="entr" presetSubtype="0" fill="hold" grpId="4" nodeType="afterEffect">
                                  <p:stCondLst>
                                    <p:cond delay="0"/>
                                  </p:stCondLst>
                                  <p:iterate type="lt">
                                    <p:tmPct val="0"/>
                                  </p:iterate>
                                  <p:childTnLst>
                                    <p:set>
                                      <p:cBhvr>
                                        <p:cTn id="145" dur="1" fill="hold">
                                          <p:stCondLst>
                                            <p:cond delay="0"/>
                                          </p:stCondLst>
                                        </p:cTn>
                                        <p:tgtEl>
                                          <p:spTgt spid="438335">
                                            <p:txEl>
                                              <p:pRg st="0" end="0"/>
                                            </p:txEl>
                                          </p:spTgt>
                                        </p:tgtEl>
                                        <p:attrNameLst>
                                          <p:attrName>style.visibility</p:attrName>
                                        </p:attrNameLst>
                                      </p:cBhvr>
                                      <p:to>
                                        <p:strVal val="visible"/>
                                      </p:to>
                                    </p:set>
                                    <p:animEffect transition="in" filter="fade">
                                      <p:cBhvr>
                                        <p:cTn id="146" dur="500"/>
                                        <p:tgtEl>
                                          <p:spTgt spid="438335">
                                            <p:txEl>
                                              <p:pRg st="0" end="0"/>
                                            </p:txEl>
                                          </p:spTgt>
                                        </p:tgtEl>
                                      </p:cBhvr>
                                    </p:animEffect>
                                  </p:childTnLst>
                                </p:cTn>
                              </p:par>
                            </p:childTnLst>
                          </p:cTn>
                        </p:par>
                        <p:par>
                          <p:cTn id="147" fill="hold" nodeType="afterGroup">
                            <p:stCondLst>
                              <p:cond delay="2500"/>
                            </p:stCondLst>
                            <p:childTnLst>
                              <p:par>
                                <p:cTn id="148" presetID="27" presetClass="entr" presetSubtype="0" fill="hold" grpId="3" nodeType="afterEffect">
                                  <p:stCondLst>
                                    <p:cond delay="0"/>
                                  </p:stCondLst>
                                  <p:iterate type="lt">
                                    <p:tmPct val="50000"/>
                                  </p:iterate>
                                  <p:childTnLst>
                                    <p:set>
                                      <p:cBhvr>
                                        <p:cTn id="149"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50"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51"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52"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53" restart="whenNotActive" fill="hold" evtFilter="cancelBubble" nodeType="interactiveSeq">
                <p:stCondLst>
                  <p:cond evt="onClick" delay="0">
                    <p:tgtEl>
                      <p:spTgt spid="438336"/>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3" presetClass="entr" presetSubtype="0" fill="hold" grpId="1" nodeType="clickEffect">
                                  <p:stCondLst>
                                    <p:cond delay="0"/>
                                  </p:stCondLst>
                                  <p:childTnLst>
                                    <p:set>
                                      <p:cBhvr>
                                        <p:cTn id="157" dur="1" fill="hold">
                                          <p:stCondLst>
                                            <p:cond delay="0"/>
                                          </p:stCondLst>
                                        </p:cTn>
                                        <p:tgtEl>
                                          <p:spTgt spid="438286"/>
                                        </p:tgtEl>
                                        <p:attrNameLst>
                                          <p:attrName>style.visibility</p:attrName>
                                        </p:attrNameLst>
                                      </p:cBhvr>
                                      <p:to>
                                        <p:strVal val="visible"/>
                                      </p:to>
                                    </p:set>
                                  </p:childTnLst>
                                </p:cTn>
                              </p:par>
                              <p:par>
                                <p:cTn id="158" presetID="3" presetClass="exit" presetSubtype="0" fill="hold" grpId="2" nodeType="withEffect">
                                  <p:stCondLst>
                                    <p:cond delay="0"/>
                                  </p:stCondLst>
                                  <p:childTnLst>
                                    <p:set>
                                      <p:cBhvr>
                                        <p:cTn id="159" dur="1" fill="hold">
                                          <p:stCondLst>
                                            <p:cond delay="0"/>
                                          </p:stCondLst>
                                        </p:cTn>
                                        <p:tgtEl>
                                          <p:spTgt spid="438287"/>
                                        </p:tgtEl>
                                        <p:attrNameLst>
                                          <p:attrName>style.visibility</p:attrName>
                                        </p:attrNameLst>
                                      </p:cBhvr>
                                      <p:to>
                                        <p:strVal val="hidden"/>
                                      </p:to>
                                    </p:set>
                                  </p:childTnLst>
                                </p:cTn>
                              </p:par>
                              <p:par>
                                <p:cTn id="160" presetID="3" presetClass="exit" presetSubtype="0" fill="hold" grpId="1" nodeType="withEffect">
                                  <p:stCondLst>
                                    <p:cond delay="0"/>
                                  </p:stCondLst>
                                  <p:childTnLst>
                                    <p:set>
                                      <p:cBhvr>
                                        <p:cTn id="161" dur="1" fill="hold">
                                          <p:stCondLst>
                                            <p:cond delay="0"/>
                                          </p:stCondLst>
                                        </p:cTn>
                                        <p:tgtEl>
                                          <p:spTgt spid="438288"/>
                                        </p:tgtEl>
                                        <p:attrNameLst>
                                          <p:attrName>style.visibility</p:attrName>
                                        </p:attrNameLst>
                                      </p:cBhvr>
                                      <p:to>
                                        <p:strVal val="hidden"/>
                                      </p:to>
                                    </p:set>
                                  </p:childTnLst>
                                </p:cTn>
                              </p:par>
                              <p:par>
                                <p:cTn id="162" presetID="3" presetClass="exit" presetSubtype="0" fill="hold" grpId="1" nodeType="withEffect">
                                  <p:stCondLst>
                                    <p:cond delay="0"/>
                                  </p:stCondLst>
                                  <p:childTnLst>
                                    <p:set>
                                      <p:cBhvr>
                                        <p:cTn id="163" dur="1" fill="hold">
                                          <p:stCondLst>
                                            <p:cond delay="0"/>
                                          </p:stCondLst>
                                        </p:cTn>
                                        <p:tgtEl>
                                          <p:spTgt spid="438283"/>
                                        </p:tgtEl>
                                        <p:attrNameLst>
                                          <p:attrName>style.visibility</p:attrName>
                                        </p:attrNameLst>
                                      </p:cBhvr>
                                      <p:to>
                                        <p:strVal val="hidden"/>
                                      </p:to>
                                    </p:set>
                                  </p:childTnLst>
                                </p:cTn>
                              </p:par>
                              <p:par>
                                <p:cTn id="164" presetID="3" presetClass="exit" presetSubtype="0" fill="hold" grpId="1" nodeType="withEffect">
                                  <p:stCondLst>
                                    <p:cond delay="0"/>
                                  </p:stCondLst>
                                  <p:childTnLst>
                                    <p:set>
                                      <p:cBhvr>
                                        <p:cTn id="165" dur="1" fill="hold">
                                          <p:stCondLst>
                                            <p:cond delay="0"/>
                                          </p:stCondLst>
                                        </p:cTn>
                                        <p:tgtEl>
                                          <p:spTgt spid="438284"/>
                                        </p:tgtEl>
                                        <p:attrNameLst>
                                          <p:attrName>style.visibility</p:attrName>
                                        </p:attrNameLst>
                                      </p:cBhvr>
                                      <p:to>
                                        <p:strVal val="hidden"/>
                                      </p:to>
                                    </p:set>
                                  </p:childTnLst>
                                </p:cTn>
                              </p:par>
                              <p:par>
                                <p:cTn id="166" presetID="3" presetClass="exit" presetSubtype="0" fill="hold" grpId="1" nodeType="withEffect">
                                  <p:stCondLst>
                                    <p:cond delay="0"/>
                                  </p:stCondLst>
                                  <p:childTnLst>
                                    <p:set>
                                      <p:cBhvr>
                                        <p:cTn id="167"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68" restart="whenNotActive" fill="hold" evtFilter="cancelBubble" nodeType="interactiveSeq">
                <p:stCondLst>
                  <p:cond evt="onClick" delay="0">
                    <p:tgtEl>
                      <p:spTgt spid="78"/>
                    </p:tgtEl>
                  </p:cond>
                </p:stCondLst>
                <p:endSync evt="end" delay="0">
                  <p:rtn val="all"/>
                </p:endSync>
                <p:childTnLst>
                  <p:par>
                    <p:cTn id="169" fill="hold">
                      <p:stCondLst>
                        <p:cond delay="0"/>
                      </p:stCondLst>
                      <p:childTnLst>
                        <p:par>
                          <p:cTn id="170" fill="hold">
                            <p:stCondLst>
                              <p:cond delay="0"/>
                            </p:stCondLst>
                            <p:childTnLst>
                              <p:par>
                                <p:cTn id="171" presetID="10" presetClass="exit" presetSubtype="0" fill="hold" grpId="0" nodeType="afterEffect">
                                  <p:stCondLst>
                                    <p:cond delay="0"/>
                                  </p:stCondLst>
                                  <p:iterate type="lt">
                                    <p:tmPct val="0"/>
                                  </p:iterate>
                                  <p:childTnLst>
                                    <p:animEffect transition="out" filter="fade">
                                      <p:cBhvr>
                                        <p:cTn id="172" dur="500"/>
                                        <p:tgtEl>
                                          <p:spTgt spid="438335">
                                            <p:txEl>
                                              <p:pRg st="0" end="0"/>
                                            </p:txEl>
                                          </p:spTgt>
                                        </p:tgtEl>
                                      </p:cBhvr>
                                    </p:animEffect>
                                    <p:set>
                                      <p:cBhvr>
                                        <p:cTn id="173" dur="1" fill="hold">
                                          <p:stCondLst>
                                            <p:cond delay="499"/>
                                          </p:stCondLst>
                                        </p:cTn>
                                        <p:tgtEl>
                                          <p:spTgt spid="438335">
                                            <p:txEl>
                                              <p:pRg st="0" end="0"/>
                                            </p:txEl>
                                          </p:spTgt>
                                        </p:tgtEl>
                                        <p:attrNameLst>
                                          <p:attrName>style.visibility</p:attrName>
                                        </p:attrNameLst>
                                      </p:cBhvr>
                                      <p:to>
                                        <p:strVal val="hidden"/>
                                      </p:to>
                                    </p:set>
                                  </p:childTnLst>
                                </p:cTn>
                              </p:par>
                            </p:childTnLst>
                          </p:cTn>
                        </p:par>
                        <p:par>
                          <p:cTn id="174" fill="hold">
                            <p:stCondLst>
                              <p:cond delay="500"/>
                            </p:stCondLst>
                            <p:childTnLst>
                              <p:par>
                                <p:cTn id="175" presetID="10" presetClass="exit" presetSubtype="0" fill="hold" grpId="0" nodeType="afterEffect">
                                  <p:stCondLst>
                                    <p:cond delay="0"/>
                                  </p:stCondLst>
                                  <p:iterate type="lt">
                                    <p:tmPct val="0"/>
                                  </p:iterate>
                                  <p:childTnLst>
                                    <p:animEffect transition="out" filter="fade">
                                      <p:cBhvr>
                                        <p:cTn id="176" dur="500"/>
                                        <p:tgtEl>
                                          <p:spTgt spid="438335">
                                            <p:bg/>
                                          </p:spTgt>
                                        </p:tgtEl>
                                      </p:cBhvr>
                                    </p:animEffect>
                                    <p:set>
                                      <p:cBhvr>
                                        <p:cTn id="177"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56</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27</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9</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effectLst>
                  <a:outerShdw blurRad="38100" dist="38100" dir="2700000" algn="tl">
                    <a:srgbClr val="000000"/>
                  </a:outerShdw>
                </a:effectLst>
                <a:latin typeface="Impact" pitchFamily="34" charset="0"/>
              </a:rPr>
              <a:t>14</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689225"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en-US" altLang="en-US" sz="2800" dirty="0">
                <a:solidFill>
                  <a:srgbClr val="FFFFFF"/>
                </a:solidFill>
                <a:effectLst/>
                <a:latin typeface="Impact" pitchFamily="34" charset="0"/>
              </a:rPr>
              <a:t>Para Golf</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Bowling</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Power Soccer</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CP Football</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4"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5"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6"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7"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2</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parasport that should be a part of the Paralympics but isn’t</a:t>
            </a:r>
          </a:p>
        </p:txBody>
      </p:sp>
      <p:pic>
        <p:nvPicPr>
          <p:cNvPr id="78" name="Picture 100">
            <a:hlinkClick r:id="" action="ppaction://macro?name=Begin_Round"/>
          </p:cNvPr>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715009" y="2801151"/>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8531568"/>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299"/>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299"/>
                                        </p:tgtEl>
                                      </p:cBhvr>
                                    </p:animEffect>
                                    <p:set>
                                      <p:cBhvr>
                                        <p:cTn id="90"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91" restart="whenNotActive" fill="hold" evtFilter="cancelBubble" nodeType="interactiveSeq">
                <p:stCondLst>
                  <p:cond evt="onClick" delay="0">
                    <p:tgtEl>
                      <p:spTgt spid="438300"/>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300"/>
                                        <p:tgtEl>
                                          <p:spTgt spid="438300"/>
                                        </p:tgtEl>
                                      </p:cBhvr>
                                    </p:animEffect>
                                    <p:set>
                                      <p:cBhvr>
                                        <p:cTn id="96"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97" restart="whenNotActive" fill="hold" evtFilter="cancelBubble" nodeType="interactiveSeq">
                <p:stCondLst>
                  <p:cond evt="onClick" delay="0">
                    <p:tgtEl>
                      <p:spTgt spid="43830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1"/>
                                        </p:tgtEl>
                                      </p:cBhvr>
                                    </p:animEffect>
                                    <p:set>
                                      <p:cBhvr>
                                        <p:cTn id="102"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3" restart="whenNotActive" fill="hold" evtFilter="cancelBubble" nodeType="interactiveSeq">
                <p:stCondLst>
                  <p:cond evt="onClick" delay="0">
                    <p:tgtEl>
                      <p:spTgt spid="43830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2" presetClass="exit" presetSubtype="1" fill="hold" nodeType="clickEffect">
                                  <p:stCondLst>
                                    <p:cond delay="0"/>
                                  </p:stCondLst>
                                  <p:childTnLst>
                                    <p:animEffect transition="out" filter="slide(fromTop)">
                                      <p:cBhvr>
                                        <p:cTn id="107" dur="400"/>
                                        <p:tgtEl>
                                          <p:spTgt spid="438302"/>
                                        </p:tgtEl>
                                      </p:cBhvr>
                                    </p:animEffect>
                                    <p:set>
                                      <p:cBhvr>
                                        <p:cTn id="108"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09" restart="whenNotActive" fill="hold" evtFilter="cancelBubble" nodeType="interactiveSeq">
                <p:stCondLst>
                  <p:cond evt="onClick" delay="0">
                    <p:tgtEl>
                      <p:spTgt spid="43830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2" presetClass="exit" presetSubtype="1" fill="hold" nodeType="clickEffect">
                                  <p:stCondLst>
                                    <p:cond delay="0"/>
                                  </p:stCondLst>
                                  <p:childTnLst>
                                    <p:animEffect transition="out" filter="slide(fromTop)">
                                      <p:cBhvr>
                                        <p:cTn id="113" dur="300"/>
                                        <p:tgtEl>
                                          <p:spTgt spid="438303"/>
                                        </p:tgtEl>
                                      </p:cBhvr>
                                    </p:animEffect>
                                    <p:set>
                                      <p:cBhvr>
                                        <p:cTn id="114"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15" restart="whenNotActive" fill="hold" evtFilter="cancelBubble" nodeType="interactiveSeq">
                <p:stCondLst>
                  <p:cond evt="onClick" delay="0">
                    <p:tgtEl>
                      <p:spTgt spid="438331"/>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42" presetClass="path" presetSubtype="0" fill="hold" nodeType="clickEffect">
                                  <p:stCondLst>
                                    <p:cond delay="0"/>
                                  </p:stCondLst>
                                  <p:childTnLst>
                                    <p:animMotion origin="layout" path="M -0.97014 -0.19352 L -0.97014 -0.19352 " pathEditMode="fixed" rAng="0" ptsTypes="AA">
                                      <p:cBhvr>
                                        <p:cTn id="119" dur="10" fill="hold"/>
                                        <p:tgtEl>
                                          <p:spTgt spid="438297"/>
                                        </p:tgtEl>
                                        <p:attrNameLst>
                                          <p:attrName>ppt_x</p:attrName>
                                          <p:attrName>ppt_y</p:attrName>
                                        </p:attrNameLst>
                                      </p:cBhvr>
                                      <p:rCtr x="0" y="0"/>
                                    </p:animMotion>
                                  </p:childTnLst>
                                </p:cTn>
                              </p:par>
                              <p:par>
                                <p:cTn id="120" presetID="42" presetClass="path" presetSubtype="0" fill="hold" nodeType="withEffect">
                                  <p:stCondLst>
                                    <p:cond delay="0"/>
                                  </p:stCondLst>
                                  <p:childTnLst>
                                    <p:animMotion origin="layout" path="M -0.97014 -0.19352 L -0.97014 -0.19352 " pathEditMode="fixed" rAng="0" ptsTypes="AA">
                                      <p:cBhvr>
                                        <p:cTn id="121" dur="10" fill="hold"/>
                                        <p:tgtEl>
                                          <p:spTgt spid="438303"/>
                                        </p:tgtEl>
                                        <p:attrNameLst>
                                          <p:attrName>ppt_x</p:attrName>
                                          <p:attrName>ppt_y</p:attrName>
                                        </p:attrNameLst>
                                      </p:cBhvr>
                                      <p:rCtr x="0" y="0"/>
                                    </p:animMotion>
                                  </p:childTnLst>
                                </p:cTn>
                              </p:par>
                              <p:par>
                                <p:cTn id="122" presetID="42" presetClass="path" presetSubtype="0" fill="hold" nodeType="withEffect">
                                  <p:stCondLst>
                                    <p:cond delay="0"/>
                                  </p:stCondLst>
                                  <p:childTnLst>
                                    <p:animMotion origin="layout" path="M -0.97014 -0.19353 L -0.97014 -0.19353 " pathEditMode="fixed" rAng="0" ptsTypes="AA">
                                      <p:cBhvr>
                                        <p:cTn id="123" dur="10" fill="hold"/>
                                        <p:tgtEl>
                                          <p:spTgt spid="438302"/>
                                        </p:tgtEl>
                                        <p:attrNameLst>
                                          <p:attrName>ppt_x</p:attrName>
                                          <p:attrName>ppt_y</p:attrName>
                                        </p:attrNameLst>
                                      </p:cBhvr>
                                      <p:rCtr x="0" y="0"/>
                                    </p:animMotion>
                                  </p:childTnLst>
                                </p:cTn>
                              </p:par>
                              <p:par>
                                <p:cTn id="124" presetID="42" presetClass="path" presetSubtype="0" fill="hold" nodeType="withEffect">
                                  <p:stCondLst>
                                    <p:cond delay="0"/>
                                  </p:stCondLst>
                                  <p:childTnLst>
                                    <p:animMotion origin="layout" path="M -0.97014 -0.19353 L -0.97014 -0.19353 " pathEditMode="fixed" rAng="0" ptsTypes="AA">
                                      <p:cBhvr>
                                        <p:cTn id="125" dur="10" fill="hold"/>
                                        <p:tgtEl>
                                          <p:spTgt spid="438301"/>
                                        </p:tgtEl>
                                        <p:attrNameLst>
                                          <p:attrName>ppt_x</p:attrName>
                                          <p:attrName>ppt_y</p:attrName>
                                        </p:attrNameLst>
                                      </p:cBhvr>
                                      <p:rCtr x="0" y="0"/>
                                    </p:animMotion>
                                  </p:childTnLst>
                                </p:cTn>
                              </p:par>
                              <p:par>
                                <p:cTn id="126" presetID="42" presetClass="path" presetSubtype="0" fill="hold" nodeType="withEffect">
                                  <p:stCondLst>
                                    <p:cond delay="0"/>
                                  </p:stCondLst>
                                  <p:childTnLst>
                                    <p:animMotion origin="layout" path="M -0.97013 -0.19352 L -0.97013 -0.19352 " pathEditMode="fixed" rAng="0" ptsTypes="AA">
                                      <p:cBhvr>
                                        <p:cTn id="127" dur="10" fill="hold"/>
                                        <p:tgtEl>
                                          <p:spTgt spid="438300"/>
                                        </p:tgtEl>
                                        <p:attrNameLst>
                                          <p:attrName>ppt_x</p:attrName>
                                          <p:attrName>ppt_y</p:attrName>
                                        </p:attrNameLst>
                                      </p:cBhvr>
                                      <p:rCtr x="0" y="0"/>
                                    </p:animMotion>
                                  </p:childTnLst>
                                </p:cTn>
                              </p:par>
                              <p:par>
                                <p:cTn id="128" presetID="42" presetClass="path" presetSubtype="0" fill="hold" nodeType="withEffect">
                                  <p:stCondLst>
                                    <p:cond delay="0"/>
                                  </p:stCondLst>
                                  <p:childTnLst>
                                    <p:animMotion origin="layout" path="M -0.97013 -0.19352 L -0.97013 -0.19352 " pathEditMode="fixed" rAng="0" ptsTypes="AA">
                                      <p:cBhvr>
                                        <p:cTn id="129" dur="10" fill="hold"/>
                                        <p:tgtEl>
                                          <p:spTgt spid="438299"/>
                                        </p:tgtEl>
                                        <p:attrNameLst>
                                          <p:attrName>ppt_x</p:attrName>
                                          <p:attrName>ppt_y</p:attrName>
                                        </p:attrNameLst>
                                      </p:cBhvr>
                                      <p:rCtr x="0" y="0"/>
                                    </p:animMotion>
                                  </p:childTnLst>
                                </p:cTn>
                              </p:par>
                              <p:par>
                                <p:cTn id="130" presetID="42" presetClass="path" presetSubtype="0" fill="hold" grpId="1" nodeType="withEffect">
                                  <p:stCondLst>
                                    <p:cond delay="0"/>
                                  </p:stCondLst>
                                  <p:iterate type="lt">
                                    <p:tmPct val="0"/>
                                  </p:iterate>
                                  <p:childTnLst>
                                    <p:animMotion origin="layout" path="M -0.96737 0.41436 L -0.96737 0.41436 " pathEditMode="fixed" rAng="0" ptsTypes="AA">
                                      <p:cBhvr>
                                        <p:cTn id="131" dur="10" fill="hold"/>
                                        <p:tgtEl>
                                          <p:spTgt spid="438335">
                                            <p:bg/>
                                          </p:spTgt>
                                        </p:tgtEl>
                                        <p:attrNameLst>
                                          <p:attrName>ppt_x</p:attrName>
                                          <p:attrName>ppt_y</p:attrName>
                                        </p:attrNameLst>
                                      </p:cBhvr>
                                      <p:rCtr x="0" y="0"/>
                                    </p:animMotion>
                                  </p:childTnLst>
                                </p:cTn>
                              </p:par>
                              <p:par>
                                <p:cTn id="132" presetID="42" presetClass="path" presetSubtype="0" fill="hold" grpId="1" nodeType="withEffect">
                                  <p:stCondLst>
                                    <p:cond delay="0"/>
                                  </p:stCondLst>
                                  <p:iterate type="lt">
                                    <p:tmPct val="0"/>
                                  </p:iterate>
                                  <p:childTnLst>
                                    <p:animMotion origin="layout" path="M -0.9764 0.41436 L -0.9764 0.41436 " pathEditMode="fixed" rAng="0" ptsTypes="AA">
                                      <p:cBhvr>
                                        <p:cTn id="133" dur="10" fill="hold"/>
                                        <p:tgtEl>
                                          <p:spTgt spid="438335">
                                            <p:txEl>
                                              <p:pRg st="0" end="0"/>
                                            </p:txEl>
                                          </p:spTgt>
                                        </p:tgtEl>
                                        <p:attrNameLst>
                                          <p:attrName>ppt_x</p:attrName>
                                          <p:attrName>ppt_y</p:attrName>
                                        </p:attrNameLst>
                                      </p:cBhvr>
                                      <p:rCtr x="0" y="0"/>
                                    </p:animMotion>
                                  </p:childTnLst>
                                </p:cTn>
                              </p:par>
                              <p:par>
                                <p:cTn id="134" presetID="1" presetClass="exit" presetSubtype="0" fill="hold" grpId="2" nodeType="withEffect">
                                  <p:stCondLst>
                                    <p:cond delay="0"/>
                                  </p:stCondLst>
                                  <p:childTnLst>
                                    <p:set>
                                      <p:cBhvr>
                                        <p:cTn id="135" dur="1" fill="hold">
                                          <p:stCondLst>
                                            <p:cond delay="0"/>
                                          </p:stCondLst>
                                        </p:cTn>
                                        <p:tgtEl>
                                          <p:spTgt spid="438335">
                                            <p:txEl>
                                              <p:pRg st="0" end="0"/>
                                            </p:txEl>
                                          </p:spTgt>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438335">
                                            <p:bg/>
                                          </p:spTgt>
                                        </p:tgtEl>
                                        <p:attrNameLst>
                                          <p:attrName>style.visibility</p:attrName>
                                        </p:attrNameLst>
                                      </p:cBhvr>
                                      <p:to>
                                        <p:strVal val="hidden"/>
                                      </p:to>
                                    </p:set>
                                  </p:childTnLst>
                                </p:cTn>
                              </p:par>
                            </p:childTnLst>
                          </p:cTn>
                        </p:par>
                        <p:par>
                          <p:cTn id="138" fill="hold" nodeType="afterGroup">
                            <p:stCondLst>
                              <p:cond delay="10"/>
                            </p:stCondLst>
                            <p:childTnLst>
                              <p:par>
                                <p:cTn id="139" presetID="12" presetClass="exit" presetSubtype="1" fill="hold" nodeType="afterEffect">
                                  <p:stCondLst>
                                    <p:cond delay="0"/>
                                  </p:stCondLst>
                                  <p:childTnLst>
                                    <p:animEffect transition="out" filter="slide(fromTop)">
                                      <p:cBhvr>
                                        <p:cTn id="140" dur="1000"/>
                                        <p:tgtEl>
                                          <p:spTgt spid="438332"/>
                                        </p:tgtEl>
                                      </p:cBhvr>
                                    </p:animEffect>
                                    <p:set>
                                      <p:cBhvr>
                                        <p:cTn id="141" dur="1" fill="hold">
                                          <p:stCondLst>
                                            <p:cond delay="999"/>
                                          </p:stCondLst>
                                        </p:cTn>
                                        <p:tgtEl>
                                          <p:spTgt spid="438332"/>
                                        </p:tgtEl>
                                        <p:attrNameLst>
                                          <p:attrName>style.visibility</p:attrName>
                                        </p:attrNameLst>
                                      </p:cBhvr>
                                      <p:to>
                                        <p:strVal val="hidden"/>
                                      </p:to>
                                    </p:set>
                                  </p:childTnLst>
                                </p:cTn>
                              </p:par>
                            </p:childTnLst>
                          </p:cTn>
                        </p:par>
                        <p:par>
                          <p:cTn id="142" fill="hold" nodeType="afterGroup">
                            <p:stCondLst>
                              <p:cond delay="1010"/>
                            </p:stCondLst>
                            <p:childTnLst>
                              <p:par>
                                <p:cTn id="143" presetID="10" presetClass="entr" presetSubtype="0" fill="hold" grpId="5" nodeType="afterEffect">
                                  <p:stCondLst>
                                    <p:cond delay="490"/>
                                  </p:stCondLst>
                                  <p:childTnLst>
                                    <p:set>
                                      <p:cBhvr>
                                        <p:cTn id="144" dur="1" fill="hold">
                                          <p:stCondLst>
                                            <p:cond delay="0"/>
                                          </p:stCondLst>
                                        </p:cTn>
                                        <p:tgtEl>
                                          <p:spTgt spid="438335">
                                            <p:bg/>
                                          </p:spTgt>
                                        </p:tgtEl>
                                        <p:attrNameLst>
                                          <p:attrName>style.visibility</p:attrName>
                                        </p:attrNameLst>
                                      </p:cBhvr>
                                      <p:to>
                                        <p:strVal val="visible"/>
                                      </p:to>
                                    </p:set>
                                    <p:animEffect transition="in" filter="fade">
                                      <p:cBhvr>
                                        <p:cTn id="145" dur="500"/>
                                        <p:tgtEl>
                                          <p:spTgt spid="438335">
                                            <p:bg/>
                                          </p:spTgt>
                                        </p:tgtEl>
                                      </p:cBhvr>
                                    </p:animEffect>
                                  </p:childTnLst>
                                </p:cTn>
                              </p:par>
                            </p:childTnLst>
                          </p:cTn>
                        </p:par>
                        <p:par>
                          <p:cTn id="146" fill="hold" nodeType="afterGroup">
                            <p:stCondLst>
                              <p:cond delay="2000"/>
                            </p:stCondLst>
                            <p:childTnLst>
                              <p:par>
                                <p:cTn id="147" presetID="10" presetClass="entr" presetSubtype="0" fill="hold" grpId="4" nodeType="afterEffect">
                                  <p:stCondLst>
                                    <p:cond delay="0"/>
                                  </p:stCondLst>
                                  <p:iterate type="lt">
                                    <p:tmPct val="0"/>
                                  </p:iterate>
                                  <p:childTnLst>
                                    <p:set>
                                      <p:cBhvr>
                                        <p:cTn id="148" dur="1" fill="hold">
                                          <p:stCondLst>
                                            <p:cond delay="0"/>
                                          </p:stCondLst>
                                        </p:cTn>
                                        <p:tgtEl>
                                          <p:spTgt spid="438335">
                                            <p:txEl>
                                              <p:pRg st="0" end="0"/>
                                            </p:txEl>
                                          </p:spTgt>
                                        </p:tgtEl>
                                        <p:attrNameLst>
                                          <p:attrName>style.visibility</p:attrName>
                                        </p:attrNameLst>
                                      </p:cBhvr>
                                      <p:to>
                                        <p:strVal val="visible"/>
                                      </p:to>
                                    </p:set>
                                    <p:animEffect transition="in" filter="fade">
                                      <p:cBhvr>
                                        <p:cTn id="149" dur="500"/>
                                        <p:tgtEl>
                                          <p:spTgt spid="438335">
                                            <p:txEl>
                                              <p:pRg st="0" end="0"/>
                                            </p:txEl>
                                          </p:spTgt>
                                        </p:tgtEl>
                                      </p:cBhvr>
                                    </p:animEffect>
                                  </p:childTnLst>
                                </p:cTn>
                              </p:par>
                            </p:childTnLst>
                          </p:cTn>
                        </p:par>
                        <p:par>
                          <p:cTn id="150" fill="hold" nodeType="afterGroup">
                            <p:stCondLst>
                              <p:cond delay="2500"/>
                            </p:stCondLst>
                            <p:childTnLst>
                              <p:par>
                                <p:cTn id="151" presetID="27" presetClass="entr" presetSubtype="0" fill="hold" grpId="3" nodeType="afterEffect">
                                  <p:stCondLst>
                                    <p:cond delay="0"/>
                                  </p:stCondLst>
                                  <p:iterate type="lt">
                                    <p:tmPct val="50000"/>
                                  </p:iterate>
                                  <p:childTnLst>
                                    <p:set>
                                      <p:cBhvr>
                                        <p:cTn id="152"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53"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54"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55"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56" restart="whenNotActive" fill="hold" evtFilter="cancelBubble" nodeType="interactiveSeq">
                <p:stCondLst>
                  <p:cond evt="onClick" delay="0">
                    <p:tgtEl>
                      <p:spTgt spid="438336"/>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3" presetClass="entr" presetSubtype="0" fill="hold" grpId="1" nodeType="clickEffect">
                                  <p:stCondLst>
                                    <p:cond delay="0"/>
                                  </p:stCondLst>
                                  <p:childTnLst>
                                    <p:set>
                                      <p:cBhvr>
                                        <p:cTn id="160" dur="1" fill="hold">
                                          <p:stCondLst>
                                            <p:cond delay="0"/>
                                          </p:stCondLst>
                                        </p:cTn>
                                        <p:tgtEl>
                                          <p:spTgt spid="438286"/>
                                        </p:tgtEl>
                                        <p:attrNameLst>
                                          <p:attrName>style.visibility</p:attrName>
                                        </p:attrNameLst>
                                      </p:cBhvr>
                                      <p:to>
                                        <p:strVal val="visible"/>
                                      </p:to>
                                    </p:set>
                                  </p:childTnLst>
                                </p:cTn>
                              </p:par>
                              <p:par>
                                <p:cTn id="161" presetID="3" presetClass="exit" presetSubtype="0" fill="hold" grpId="2" nodeType="withEffect">
                                  <p:stCondLst>
                                    <p:cond delay="0"/>
                                  </p:stCondLst>
                                  <p:childTnLst>
                                    <p:set>
                                      <p:cBhvr>
                                        <p:cTn id="162" dur="1" fill="hold">
                                          <p:stCondLst>
                                            <p:cond delay="0"/>
                                          </p:stCondLst>
                                        </p:cTn>
                                        <p:tgtEl>
                                          <p:spTgt spid="438287"/>
                                        </p:tgtEl>
                                        <p:attrNameLst>
                                          <p:attrName>style.visibility</p:attrName>
                                        </p:attrNameLst>
                                      </p:cBhvr>
                                      <p:to>
                                        <p:strVal val="hidden"/>
                                      </p:to>
                                    </p:set>
                                  </p:childTnLst>
                                </p:cTn>
                              </p:par>
                              <p:par>
                                <p:cTn id="163" presetID="3" presetClass="exit" presetSubtype="0" fill="hold" grpId="1" nodeType="withEffect">
                                  <p:stCondLst>
                                    <p:cond delay="0"/>
                                  </p:stCondLst>
                                  <p:childTnLst>
                                    <p:set>
                                      <p:cBhvr>
                                        <p:cTn id="164" dur="1" fill="hold">
                                          <p:stCondLst>
                                            <p:cond delay="0"/>
                                          </p:stCondLst>
                                        </p:cTn>
                                        <p:tgtEl>
                                          <p:spTgt spid="438288"/>
                                        </p:tgtEl>
                                        <p:attrNameLst>
                                          <p:attrName>style.visibility</p:attrName>
                                        </p:attrNameLst>
                                      </p:cBhvr>
                                      <p:to>
                                        <p:strVal val="hidden"/>
                                      </p:to>
                                    </p:set>
                                  </p:childTnLst>
                                </p:cTn>
                              </p:par>
                              <p:par>
                                <p:cTn id="165" presetID="3" presetClass="exit" presetSubtype="0" fill="hold" grpId="1" nodeType="withEffect">
                                  <p:stCondLst>
                                    <p:cond delay="0"/>
                                  </p:stCondLst>
                                  <p:childTnLst>
                                    <p:set>
                                      <p:cBhvr>
                                        <p:cTn id="166" dur="1" fill="hold">
                                          <p:stCondLst>
                                            <p:cond delay="0"/>
                                          </p:stCondLst>
                                        </p:cTn>
                                        <p:tgtEl>
                                          <p:spTgt spid="438283"/>
                                        </p:tgtEl>
                                        <p:attrNameLst>
                                          <p:attrName>style.visibility</p:attrName>
                                        </p:attrNameLst>
                                      </p:cBhvr>
                                      <p:to>
                                        <p:strVal val="hidden"/>
                                      </p:to>
                                    </p:set>
                                  </p:childTnLst>
                                </p:cTn>
                              </p:par>
                              <p:par>
                                <p:cTn id="167" presetID="3" presetClass="exit" presetSubtype="0" fill="hold" grpId="1" nodeType="withEffect">
                                  <p:stCondLst>
                                    <p:cond delay="0"/>
                                  </p:stCondLst>
                                  <p:childTnLst>
                                    <p:set>
                                      <p:cBhvr>
                                        <p:cTn id="168" dur="1" fill="hold">
                                          <p:stCondLst>
                                            <p:cond delay="0"/>
                                          </p:stCondLst>
                                        </p:cTn>
                                        <p:tgtEl>
                                          <p:spTgt spid="438284"/>
                                        </p:tgtEl>
                                        <p:attrNameLst>
                                          <p:attrName>style.visibility</p:attrName>
                                        </p:attrNameLst>
                                      </p:cBhvr>
                                      <p:to>
                                        <p:strVal val="hidden"/>
                                      </p:to>
                                    </p:set>
                                  </p:childTnLst>
                                </p:cTn>
                              </p:par>
                              <p:par>
                                <p:cTn id="169" presetID="3" presetClass="exit" presetSubtype="0" fill="hold" grpId="1" nodeType="withEffect">
                                  <p:stCondLst>
                                    <p:cond delay="0"/>
                                  </p:stCondLst>
                                  <p:childTnLst>
                                    <p:set>
                                      <p:cBhvr>
                                        <p:cTn id="170"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71" restart="whenNotActive" fill="hold" evtFilter="cancelBubble" nodeType="interactiveSeq">
                <p:stCondLst>
                  <p:cond evt="onClick" delay="0">
                    <p:tgtEl>
                      <p:spTgt spid="78"/>
                    </p:tgtEl>
                  </p:cond>
                </p:stCondLst>
                <p:endSync evt="end" delay="0">
                  <p:rtn val="all"/>
                </p:endSync>
                <p:childTnLst>
                  <p:par>
                    <p:cTn id="172" fill="hold">
                      <p:stCondLst>
                        <p:cond delay="0"/>
                      </p:stCondLst>
                      <p:childTnLst>
                        <p:par>
                          <p:cTn id="173" fill="hold">
                            <p:stCondLst>
                              <p:cond delay="0"/>
                            </p:stCondLst>
                            <p:childTnLst>
                              <p:par>
                                <p:cTn id="174" presetID="10" presetClass="exit" presetSubtype="0" fill="hold" grpId="0" nodeType="afterEffect">
                                  <p:stCondLst>
                                    <p:cond delay="0"/>
                                  </p:stCondLst>
                                  <p:iterate type="lt">
                                    <p:tmPct val="0"/>
                                  </p:iterate>
                                  <p:childTnLst>
                                    <p:animEffect transition="out" filter="fade">
                                      <p:cBhvr>
                                        <p:cTn id="175" dur="500"/>
                                        <p:tgtEl>
                                          <p:spTgt spid="438335">
                                            <p:txEl>
                                              <p:pRg st="0" end="0"/>
                                            </p:txEl>
                                          </p:spTgt>
                                        </p:tgtEl>
                                      </p:cBhvr>
                                    </p:animEffect>
                                    <p:set>
                                      <p:cBhvr>
                                        <p:cTn id="176" dur="1" fill="hold">
                                          <p:stCondLst>
                                            <p:cond delay="499"/>
                                          </p:stCondLst>
                                        </p:cTn>
                                        <p:tgtEl>
                                          <p:spTgt spid="438335">
                                            <p:txEl>
                                              <p:pRg st="0" end="0"/>
                                            </p:txEl>
                                          </p:spTgt>
                                        </p:tgtEl>
                                        <p:attrNameLst>
                                          <p:attrName>style.visibility</p:attrName>
                                        </p:attrNameLst>
                                      </p:cBhvr>
                                      <p:to>
                                        <p:strVal val="hidden"/>
                                      </p:to>
                                    </p:set>
                                  </p:childTnLst>
                                </p:cTn>
                              </p:par>
                            </p:childTnLst>
                          </p:cTn>
                        </p:par>
                        <p:par>
                          <p:cTn id="177" fill="hold">
                            <p:stCondLst>
                              <p:cond delay="500"/>
                            </p:stCondLst>
                            <p:childTnLst>
                              <p:par>
                                <p:cTn id="178" presetID="10" presetClass="exit" presetSubtype="0" fill="hold" grpId="0" nodeType="afterEffect">
                                  <p:stCondLst>
                                    <p:cond delay="0"/>
                                  </p:stCondLst>
                                  <p:iterate type="lt">
                                    <p:tmPct val="0"/>
                                  </p:iterate>
                                  <p:childTnLst>
                                    <p:animEffect transition="out" filter="fade">
                                      <p:cBhvr>
                                        <p:cTn id="179" dur="500"/>
                                        <p:tgtEl>
                                          <p:spTgt spid="438335">
                                            <p:bg/>
                                          </p:spTgt>
                                        </p:tgtEl>
                                      </p:cBhvr>
                                    </p:animEffect>
                                    <p:set>
                                      <p:cBhvr>
                                        <p:cTn id="180"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18</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14</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Drinking</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Drug Use</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Gambling</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3</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type of purple leisure (“deviant” leisure)</a:t>
            </a:r>
          </a:p>
        </p:txBody>
      </p:sp>
      <p:pic>
        <p:nvPicPr>
          <p:cNvPr id="78" name="Picture 100">
            <a:hlinkClick r:id="" action="ppaction://macro?name=Begin_Round"/>
          </p:cNvPr>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3426580"/>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827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827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38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3828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path" presetSubtype="0" fill="hold" nodeType="withEffect">
                                  <p:stCondLst>
                                    <p:cond delay="0"/>
                                  </p:stCondLst>
                                  <p:childTnLst>
                                    <p:animMotion origin="layout" path="M -0.69688 0.34699 L -0.69688 0.34699 " pathEditMode="fixed" rAng="0" ptsTypes="AA">
                                      <p:cBhvr>
                                        <p:cTn id="28" dur="10" fill="hold"/>
                                        <p:tgtEl>
                                          <p:spTgt spid="438327"/>
                                        </p:tgtEl>
                                        <p:attrNameLst>
                                          <p:attrName>ppt_x</p:attrName>
                                          <p:attrName>ppt_y</p:attrName>
                                        </p:attrNameLst>
                                      </p:cBhvr>
                                      <p:rCtr x="0" y="0"/>
                                    </p:animMotion>
                                  </p:childTnLst>
                                </p:cTn>
                              </p:par>
                              <p:par>
                                <p:cTn id="29" presetID="3" presetClass="entr" presetSubtype="0" fill="hold" grpId="0" nodeType="withEffect">
                                  <p:stCondLst>
                                    <p:cond delay="0"/>
                                  </p:stCondLst>
                                  <p:childTnLst>
                                    <p:set>
                                      <p:cBhvr>
                                        <p:cTn id="30" dur="1" fill="hold">
                                          <p:stCondLst>
                                            <p:cond delay="0"/>
                                          </p:stCondLst>
                                        </p:cTn>
                                        <p:tgtEl>
                                          <p:spTgt spid="438283"/>
                                        </p:tgtEl>
                                        <p:attrNameLst>
                                          <p:attrName>style.visibility</p:attrName>
                                        </p:attrNameLst>
                                      </p:cBhvr>
                                      <p:to>
                                        <p:strVal val="visible"/>
                                      </p:to>
                                    </p:set>
                                  </p:childTnLst>
                                </p:cTn>
                              </p:par>
                              <p:par>
                                <p:cTn id="31" presetID="3" presetClass="exit" presetSubtype="0" fill="hold" grpId="0" nodeType="withEffect">
                                  <p:stCondLst>
                                    <p:cond delay="0"/>
                                  </p:stCondLst>
                                  <p:childTnLst>
                                    <p:set>
                                      <p:cBhvr>
                                        <p:cTn id="32" dur="1" fill="hold">
                                          <p:stCondLst>
                                            <p:cond delay="0"/>
                                          </p:stCondLst>
                                        </p:cTn>
                                        <p:tgtEl>
                                          <p:spTgt spid="438286"/>
                                        </p:tgtEl>
                                        <p:attrNameLst>
                                          <p:attrName>style.visibility</p:attrName>
                                        </p:attrNameLst>
                                      </p:cBhvr>
                                      <p:to>
                                        <p:strVal val="hidden"/>
                                      </p:to>
                                    </p:set>
                                  </p:childTnLst>
                                </p:cTn>
                              </p:par>
                              <p:par>
                                <p:cTn id="33" presetID="3" presetClass="entr" presetSubtype="0" fill="hold" grpId="0" nodeType="withEffect">
                                  <p:stCondLst>
                                    <p:cond delay="0"/>
                                  </p:stCondLst>
                                  <p:childTnLst>
                                    <p:set>
                                      <p:cBhvr>
                                        <p:cTn id="34" dur="1" fill="hold">
                                          <p:stCondLst>
                                            <p:cond delay="0"/>
                                          </p:stCondLst>
                                        </p:cTn>
                                        <p:tgtEl>
                                          <p:spTgt spid="438287"/>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38327"/>
                                        </p:tgtEl>
                                        <p:attrNameLst>
                                          <p:attrName>style.visibility</p:attrName>
                                        </p:attrNameLst>
                                      </p:cBhvr>
                                      <p:to>
                                        <p:strVal val="visible"/>
                                      </p:to>
                                    </p:set>
                                    <p:animEffect transition="in" filter="fade">
                                      <p:cBhvr>
                                        <p:cTn id="37" dur="200"/>
                                        <p:tgtEl>
                                          <p:spTgt spid="438327"/>
                                        </p:tgtEl>
                                      </p:cBhvr>
                                    </p:animEffect>
                                  </p:childTnLst>
                                  <p:subTnLst>
                                    <p:audio>
                                      <p:cMediaNode>
                                        <p:cTn display="0" masterRel="sameClick">
                                          <p:stCondLst>
                                            <p:cond evt="begin" delay="0">
                                              <p:tn val="35"/>
                                            </p:cond>
                                          </p:stCondLst>
                                          <p:endCondLst>
                                            <p:cond evt="onStopAudio" delay="0">
                                              <p:tgtEl>
                                                <p:sldTgt/>
                                              </p:tgtEl>
                                            </p:cond>
                                          </p:endCondLst>
                                        </p:cTn>
                                        <p:tgtEl>
                                          <p:sndTgt r:embed="rId4" name="Buzzer.wav"/>
                                        </p:tgtEl>
                                      </p:cMediaNode>
                                    </p:audio>
                                  </p:subTnLst>
                                </p:cTn>
                              </p:par>
                            </p:childTnLst>
                          </p:cTn>
                        </p:par>
                        <p:par>
                          <p:cTn id="38" fill="hold" nodeType="afterGroup">
                            <p:stCondLst>
                              <p:cond delay="200"/>
                            </p:stCondLst>
                            <p:childTnLst>
                              <p:par>
                                <p:cTn id="39" presetID="10" presetClass="exit" presetSubtype="0" fill="hold" nodeType="afterEffect">
                                  <p:stCondLst>
                                    <p:cond delay="500"/>
                                  </p:stCondLst>
                                  <p:childTnLst>
                                    <p:animEffect transition="out" filter="fade">
                                      <p:cBhvr>
                                        <p:cTn id="40" dur="200"/>
                                        <p:tgtEl>
                                          <p:spTgt spid="438327"/>
                                        </p:tgtEl>
                                      </p:cBhvr>
                                    </p:animEffect>
                                    <p:set>
                                      <p:cBhvr>
                                        <p:cTn id="4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2" restart="whenNotActive" fill="hold" evtFilter="cancelBubble" nodeType="interactiveSeq">
                <p:stCondLst>
                  <p:cond evt="onClick" delay="0">
                    <p:tgtEl>
                      <p:spTgt spid="43828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path" presetSubtype="0" fill="hold" nodeType="withEffect">
                                  <p:stCondLst>
                                    <p:cond delay="0"/>
                                  </p:stCondLst>
                                  <p:childTnLst>
                                    <p:animMotion origin="layout" path="M -0.84723 0.34699 L -0.84723 0.34699 " pathEditMode="fixed" rAng="0" ptsTypes="AA">
                                      <p:cBhvr>
                                        <p:cTn id="46" dur="10" fill="hold"/>
                                        <p:tgtEl>
                                          <p:spTgt spid="438318"/>
                                        </p:tgtEl>
                                        <p:attrNameLst>
                                          <p:attrName>ppt_x</p:attrName>
                                          <p:attrName>ppt_y</p:attrName>
                                        </p:attrNameLst>
                                      </p:cBhvr>
                                      <p:rCtr x="0" y="0"/>
                                    </p:animMotion>
                                  </p:childTnLst>
                                </p:cTn>
                              </p:par>
                              <p:par>
                                <p:cTn id="47" presetID="3" presetClass="entr" presetSubtype="0" fill="hold" grpId="0" nodeType="withEffect">
                                  <p:stCondLst>
                                    <p:cond delay="0"/>
                                  </p:stCondLst>
                                  <p:childTnLst>
                                    <p:set>
                                      <p:cBhvr>
                                        <p:cTn id="48" dur="1" fill="hold">
                                          <p:stCondLst>
                                            <p:cond delay="0"/>
                                          </p:stCondLst>
                                        </p:cTn>
                                        <p:tgtEl>
                                          <p:spTgt spid="438284"/>
                                        </p:tgtEl>
                                        <p:attrNameLst>
                                          <p:attrName>style.visibility</p:attrName>
                                        </p:attrNameLst>
                                      </p:cBhvr>
                                      <p:to>
                                        <p:strVal val="visible"/>
                                      </p:to>
                                    </p:set>
                                  </p:childTnLst>
                                </p:cTn>
                              </p:par>
                              <p:par>
                                <p:cTn id="49" presetID="3" presetClass="exit" presetSubtype="0" fill="hold" grpId="1" nodeType="withEffect">
                                  <p:stCondLst>
                                    <p:cond delay="0"/>
                                  </p:stCondLst>
                                  <p:childTnLst>
                                    <p:set>
                                      <p:cBhvr>
                                        <p:cTn id="50" dur="1" fill="hold">
                                          <p:stCondLst>
                                            <p:cond delay="0"/>
                                          </p:stCondLst>
                                        </p:cTn>
                                        <p:tgtEl>
                                          <p:spTgt spid="438287"/>
                                        </p:tgtEl>
                                        <p:attrNameLst>
                                          <p:attrName>style.visibility</p:attrName>
                                        </p:attrNameLst>
                                      </p:cBhvr>
                                      <p:to>
                                        <p:strVal val="hidden"/>
                                      </p:to>
                                    </p:set>
                                  </p:childTnLst>
                                </p:cTn>
                              </p:par>
                              <p:par>
                                <p:cTn id="51" presetID="3" presetClass="entr" presetSubtype="0" fill="hold" grpId="0" nodeType="withEffect">
                                  <p:stCondLst>
                                    <p:cond delay="0"/>
                                  </p:stCondLst>
                                  <p:childTnLst>
                                    <p:set>
                                      <p:cBhvr>
                                        <p:cTn id="52" dur="1" fill="hold">
                                          <p:stCondLst>
                                            <p:cond delay="0"/>
                                          </p:stCondLst>
                                        </p:cTn>
                                        <p:tgtEl>
                                          <p:spTgt spid="438288"/>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438318"/>
                                        </p:tgtEl>
                                        <p:attrNameLst>
                                          <p:attrName>style.visibility</p:attrName>
                                        </p:attrNameLst>
                                      </p:cBhvr>
                                      <p:to>
                                        <p:strVal val="visible"/>
                                      </p:to>
                                    </p:set>
                                    <p:animEffect transition="in" filter="fade">
                                      <p:cBhvr>
                                        <p:cTn id="55" dur="200"/>
                                        <p:tgtEl>
                                          <p:spTgt spid="438318"/>
                                        </p:tgtEl>
                                      </p:cBhvr>
                                    </p:animEffect>
                                  </p:childTnLst>
                                  <p:subTnLst>
                                    <p:audio>
                                      <p:cMediaNode>
                                        <p:cTn display="0" masterRel="sameClick">
                                          <p:stCondLst>
                                            <p:cond evt="begin" delay="0">
                                              <p:tn val="53"/>
                                            </p:cond>
                                          </p:stCondLst>
                                          <p:endCondLst>
                                            <p:cond evt="onStopAudio" delay="0">
                                              <p:tgtEl>
                                                <p:sldTgt/>
                                              </p:tgtEl>
                                            </p:cond>
                                          </p:endCondLst>
                                        </p:cTn>
                                        <p:tgtEl>
                                          <p:sndTgt r:embed="rId4" name="Buzzer.wav"/>
                                        </p:tgtEl>
                                      </p:cMediaNode>
                                    </p:audio>
                                  </p:subTnLst>
                                </p:cTn>
                              </p:par>
                            </p:childTnLst>
                          </p:cTn>
                        </p:par>
                        <p:par>
                          <p:cTn id="56" fill="hold" nodeType="afterGroup">
                            <p:stCondLst>
                              <p:cond delay="200"/>
                            </p:stCondLst>
                            <p:childTnLst>
                              <p:par>
                                <p:cTn id="57" presetID="10" presetClass="exit" presetSubtype="0" fill="hold" nodeType="afterEffect">
                                  <p:stCondLst>
                                    <p:cond delay="500"/>
                                  </p:stCondLst>
                                  <p:childTnLst>
                                    <p:animEffect transition="out" filter="fade">
                                      <p:cBhvr>
                                        <p:cTn id="58" dur="200"/>
                                        <p:tgtEl>
                                          <p:spTgt spid="438318"/>
                                        </p:tgtEl>
                                      </p:cBhvr>
                                    </p:animEffect>
                                    <p:set>
                                      <p:cBhvr>
                                        <p:cTn id="5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0" restart="whenNotActive" fill="hold" evtFilter="cancelBubble" nodeType="interactiveSeq">
                <p:stCondLst>
                  <p:cond evt="onClick" delay="0">
                    <p:tgtEl>
                      <p:spTgt spid="438288"/>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path" presetSubtype="0" fill="hold" nodeType="withEffect">
                                  <p:stCondLst>
                                    <p:cond delay="0"/>
                                  </p:stCondLst>
                                  <p:childTnLst>
                                    <p:animMotion origin="layout" path="M -0.99688 0.34699 L -0.99688 0.34699 " pathEditMode="fixed" rAng="0" ptsTypes="AA">
                                      <p:cBhvr>
                                        <p:cTn id="64" dur="10" fill="hold"/>
                                        <p:tgtEl>
                                          <p:spTgt spid="438305"/>
                                        </p:tgtEl>
                                        <p:attrNameLst>
                                          <p:attrName>ppt_x</p:attrName>
                                          <p:attrName>ppt_y</p:attrName>
                                        </p:attrNameLst>
                                      </p:cBhvr>
                                      <p:rCtr x="0" y="0"/>
                                    </p:animMotion>
                                  </p:childTnLst>
                                </p:cTn>
                              </p:par>
                              <p:par>
                                <p:cTn id="65" presetID="3" presetClass="entr" presetSubtype="0" fill="hold" grpId="0" nodeType="withEffect">
                                  <p:stCondLst>
                                    <p:cond delay="0"/>
                                  </p:stCondLst>
                                  <p:childTnLst>
                                    <p:set>
                                      <p:cBhvr>
                                        <p:cTn id="66" dur="1" fill="hold">
                                          <p:stCondLst>
                                            <p:cond delay="0"/>
                                          </p:stCondLst>
                                        </p:cTn>
                                        <p:tgtEl>
                                          <p:spTgt spid="438285"/>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438305"/>
                                        </p:tgtEl>
                                        <p:attrNameLst>
                                          <p:attrName>style.visibility</p:attrName>
                                        </p:attrNameLst>
                                      </p:cBhvr>
                                      <p:to>
                                        <p:strVal val="visible"/>
                                      </p:to>
                                    </p:set>
                                    <p:animEffect transition="in" filter="fade">
                                      <p:cBhvr>
                                        <p:cTn id="69" dur="200"/>
                                        <p:tgtEl>
                                          <p:spTgt spid="438305"/>
                                        </p:tgtEl>
                                      </p:cBhvr>
                                    </p:animEffect>
                                  </p:childTnLst>
                                  <p:subTnLst>
                                    <p:audio>
                                      <p:cMediaNode>
                                        <p:cTn display="0" masterRel="sameClick">
                                          <p:stCondLst>
                                            <p:cond evt="begin" delay="0">
                                              <p:tn val="67"/>
                                            </p:cond>
                                          </p:stCondLst>
                                          <p:endCondLst>
                                            <p:cond evt="onStopAudio" delay="0">
                                              <p:tgtEl>
                                                <p:sldTgt/>
                                              </p:tgtEl>
                                            </p:cond>
                                          </p:endCondLst>
                                        </p:cTn>
                                        <p:tgtEl>
                                          <p:sndTgt r:embed="rId4" name="Buzzer.wav"/>
                                        </p:tgtEl>
                                      </p:cMediaNode>
                                    </p:audio>
                                  </p:subTnLst>
                                </p:cTn>
                              </p:par>
                            </p:childTnLst>
                          </p:cTn>
                        </p:par>
                        <p:par>
                          <p:cTn id="70" fill="hold" nodeType="afterGroup">
                            <p:stCondLst>
                              <p:cond delay="200"/>
                            </p:stCondLst>
                            <p:childTnLst>
                              <p:par>
                                <p:cTn id="71" presetID="10" presetClass="exit" presetSubtype="0" fill="hold" nodeType="afterEffect">
                                  <p:stCondLst>
                                    <p:cond delay="500"/>
                                  </p:stCondLst>
                                  <p:childTnLst>
                                    <p:animEffect transition="out" filter="fade">
                                      <p:cBhvr>
                                        <p:cTn id="72" dur="200"/>
                                        <p:tgtEl>
                                          <p:spTgt spid="438305"/>
                                        </p:tgtEl>
                                      </p:cBhvr>
                                    </p:animEffect>
                                    <p:set>
                                      <p:cBhvr>
                                        <p:cTn id="7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4" restart="whenNotActive" fill="hold" evtFilter="cancelBubble" nodeType="interactiveSeq">
                <p:stCondLst>
                  <p:cond evt="onClick" delay="0">
                    <p:tgtEl>
                      <p:spTgt spid="43829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2" presetClass="exit" presetSubtype="1" fill="hold" nodeType="clickEffect">
                                  <p:stCondLst>
                                    <p:cond delay="0"/>
                                  </p:stCondLst>
                                  <p:childTnLst>
                                    <p:animEffect transition="out" filter="slide(fromTop)">
                                      <p:cBhvr>
                                        <p:cTn id="78" dur="300"/>
                                        <p:tgtEl>
                                          <p:spTgt spid="438297"/>
                                        </p:tgtEl>
                                      </p:cBhvr>
                                    </p:animEffect>
                                    <p:set>
                                      <p:cBhvr>
                                        <p:cTn id="7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0" restart="whenNotActive" fill="hold" evtFilter="cancelBubble" nodeType="interactiveSeq">
                <p:stCondLst>
                  <p:cond evt="onClick" delay="0">
                    <p:tgtEl>
                      <p:spTgt spid="438301"/>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2" presetClass="exit" presetSubtype="1" fill="hold" nodeType="clickEffect">
                                  <p:stCondLst>
                                    <p:cond delay="0"/>
                                  </p:stCondLst>
                                  <p:childTnLst>
                                    <p:animEffect transition="out" filter="slide(fromTop)">
                                      <p:cBhvr>
                                        <p:cTn id="84" dur="300"/>
                                        <p:tgtEl>
                                          <p:spTgt spid="438301"/>
                                        </p:tgtEl>
                                      </p:cBhvr>
                                    </p:animEffect>
                                    <p:set>
                                      <p:cBhvr>
                                        <p:cTn id="85"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86" restart="whenNotActive" fill="hold" evtFilter="cancelBubble" nodeType="interactiveSeq">
                <p:stCondLst>
                  <p:cond evt="onClick" delay="0">
                    <p:tgtEl>
                      <p:spTgt spid="43830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2" presetClass="exit" presetSubtype="1" fill="hold" nodeType="clickEffect">
                                  <p:stCondLst>
                                    <p:cond delay="0"/>
                                  </p:stCondLst>
                                  <p:childTnLst>
                                    <p:animEffect transition="out" filter="slide(fromTop)">
                                      <p:cBhvr>
                                        <p:cTn id="90" dur="400"/>
                                        <p:tgtEl>
                                          <p:spTgt spid="438302"/>
                                        </p:tgtEl>
                                      </p:cBhvr>
                                    </p:animEffect>
                                    <p:set>
                                      <p:cBhvr>
                                        <p:cTn id="91"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92" restart="whenNotActive" fill="hold" evtFilter="cancelBubble" nodeType="interactiveSeq">
                <p:stCondLst>
                  <p:cond evt="onClick" delay="0">
                    <p:tgtEl>
                      <p:spTgt spid="438303"/>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2" presetClass="exit" presetSubtype="1" fill="hold" nodeType="clickEffect">
                                  <p:stCondLst>
                                    <p:cond delay="0"/>
                                  </p:stCondLst>
                                  <p:childTnLst>
                                    <p:animEffect transition="out" filter="slide(fromTop)">
                                      <p:cBhvr>
                                        <p:cTn id="96" dur="300"/>
                                        <p:tgtEl>
                                          <p:spTgt spid="438303"/>
                                        </p:tgtEl>
                                      </p:cBhvr>
                                    </p:animEffect>
                                    <p:set>
                                      <p:cBhvr>
                                        <p:cTn id="97"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98" restart="whenNotActive" fill="hold" evtFilter="cancelBubble" nodeType="interactiveSeq">
                <p:stCondLst>
                  <p:cond evt="onClick" delay="0">
                    <p:tgtEl>
                      <p:spTgt spid="438331"/>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42" presetClass="path" presetSubtype="0" fill="hold" nodeType="clickEffect">
                                  <p:stCondLst>
                                    <p:cond delay="0"/>
                                  </p:stCondLst>
                                  <p:childTnLst>
                                    <p:animMotion origin="layout" path="M -0.97014 -0.19352 L -0.97014 -0.19352 " pathEditMode="fixed" rAng="0" ptsTypes="AA">
                                      <p:cBhvr>
                                        <p:cTn id="102" dur="10" fill="hold"/>
                                        <p:tgtEl>
                                          <p:spTgt spid="438297"/>
                                        </p:tgtEl>
                                        <p:attrNameLst>
                                          <p:attrName>ppt_x</p:attrName>
                                          <p:attrName>ppt_y</p:attrName>
                                        </p:attrNameLst>
                                      </p:cBhvr>
                                      <p:rCtr x="0" y="0"/>
                                    </p:animMotion>
                                  </p:childTnLst>
                                </p:cTn>
                              </p:par>
                              <p:par>
                                <p:cTn id="103" presetID="42" presetClass="path" presetSubtype="0" fill="hold" nodeType="withEffect">
                                  <p:stCondLst>
                                    <p:cond delay="0"/>
                                  </p:stCondLst>
                                  <p:childTnLst>
                                    <p:animMotion origin="layout" path="M -0.97014 -0.19352 L -0.97014 -0.19352 " pathEditMode="fixed" rAng="0" ptsTypes="AA">
                                      <p:cBhvr>
                                        <p:cTn id="104" dur="10" fill="hold"/>
                                        <p:tgtEl>
                                          <p:spTgt spid="438303"/>
                                        </p:tgtEl>
                                        <p:attrNameLst>
                                          <p:attrName>ppt_x</p:attrName>
                                          <p:attrName>ppt_y</p:attrName>
                                        </p:attrNameLst>
                                      </p:cBhvr>
                                      <p:rCtr x="0" y="0"/>
                                    </p:animMotion>
                                  </p:childTnLst>
                                </p:cTn>
                              </p:par>
                              <p:par>
                                <p:cTn id="105" presetID="42" presetClass="path" presetSubtype="0" fill="hold" nodeType="withEffect">
                                  <p:stCondLst>
                                    <p:cond delay="0"/>
                                  </p:stCondLst>
                                  <p:childTnLst>
                                    <p:animMotion origin="layout" path="M -0.97014 -0.19353 L -0.97014 -0.19353 " pathEditMode="fixed" rAng="0" ptsTypes="AA">
                                      <p:cBhvr>
                                        <p:cTn id="106" dur="10" fill="hold"/>
                                        <p:tgtEl>
                                          <p:spTgt spid="438302"/>
                                        </p:tgtEl>
                                        <p:attrNameLst>
                                          <p:attrName>ppt_x</p:attrName>
                                          <p:attrName>ppt_y</p:attrName>
                                        </p:attrNameLst>
                                      </p:cBhvr>
                                      <p:rCtr x="0" y="0"/>
                                    </p:animMotion>
                                  </p:childTnLst>
                                </p:cTn>
                              </p:par>
                              <p:par>
                                <p:cTn id="107" presetID="42" presetClass="path" presetSubtype="0" fill="hold" nodeType="withEffect">
                                  <p:stCondLst>
                                    <p:cond delay="0"/>
                                  </p:stCondLst>
                                  <p:childTnLst>
                                    <p:animMotion origin="layout" path="M -0.97014 -0.19353 L -0.97014 -0.19353 " pathEditMode="fixed" rAng="0" ptsTypes="AA">
                                      <p:cBhvr>
                                        <p:cTn id="108" dur="10" fill="hold"/>
                                        <p:tgtEl>
                                          <p:spTgt spid="438301"/>
                                        </p:tgtEl>
                                        <p:attrNameLst>
                                          <p:attrName>ppt_x</p:attrName>
                                          <p:attrName>ppt_y</p:attrName>
                                        </p:attrNameLst>
                                      </p:cBhvr>
                                      <p:rCtr x="0" y="0"/>
                                    </p:animMotion>
                                  </p:childTnLst>
                                </p:cTn>
                              </p:par>
                              <p:par>
                                <p:cTn id="109" presetID="42" presetClass="path" presetSubtype="0" fill="hold" grpId="1" nodeType="withEffect">
                                  <p:stCondLst>
                                    <p:cond delay="0"/>
                                  </p:stCondLst>
                                  <p:iterate type="lt">
                                    <p:tmPct val="0"/>
                                  </p:iterate>
                                  <p:childTnLst>
                                    <p:animMotion origin="layout" path="M -0.96737 0.41436 L -0.96737 0.41436 " pathEditMode="fixed" rAng="0" ptsTypes="AA">
                                      <p:cBhvr>
                                        <p:cTn id="110" dur="10" fill="hold"/>
                                        <p:tgtEl>
                                          <p:spTgt spid="438335">
                                            <p:bg/>
                                          </p:spTgt>
                                        </p:tgtEl>
                                        <p:attrNameLst>
                                          <p:attrName>ppt_x</p:attrName>
                                          <p:attrName>ppt_y</p:attrName>
                                        </p:attrNameLst>
                                      </p:cBhvr>
                                      <p:rCtr x="0" y="0"/>
                                    </p:animMotion>
                                  </p:childTnLst>
                                </p:cTn>
                              </p:par>
                              <p:par>
                                <p:cTn id="111" presetID="42" presetClass="path" presetSubtype="0" fill="hold" grpId="1" nodeType="withEffect">
                                  <p:stCondLst>
                                    <p:cond delay="0"/>
                                  </p:stCondLst>
                                  <p:iterate type="lt">
                                    <p:tmPct val="0"/>
                                  </p:iterate>
                                  <p:childTnLst>
                                    <p:animMotion origin="layout" path="M -0.9764 0.41436 L -0.9764 0.41436 " pathEditMode="fixed" rAng="0" ptsTypes="AA">
                                      <p:cBhvr>
                                        <p:cTn id="112" dur="10" fill="hold"/>
                                        <p:tgtEl>
                                          <p:spTgt spid="438335">
                                            <p:txEl>
                                              <p:pRg st="0" end="0"/>
                                            </p:txEl>
                                          </p:spTgt>
                                        </p:tgtEl>
                                        <p:attrNameLst>
                                          <p:attrName>ppt_x</p:attrName>
                                          <p:attrName>ppt_y</p:attrName>
                                        </p:attrNameLst>
                                      </p:cBhvr>
                                      <p:rCtr x="0" y="0"/>
                                    </p:animMotion>
                                  </p:childTnLst>
                                </p:cTn>
                              </p:par>
                              <p:par>
                                <p:cTn id="113" presetID="1" presetClass="exit" presetSubtype="0" fill="hold" grpId="2" nodeType="withEffect">
                                  <p:stCondLst>
                                    <p:cond delay="0"/>
                                  </p:stCondLst>
                                  <p:childTnLst>
                                    <p:set>
                                      <p:cBhvr>
                                        <p:cTn id="114" dur="1" fill="hold">
                                          <p:stCondLst>
                                            <p:cond delay="0"/>
                                          </p:stCondLst>
                                        </p:cTn>
                                        <p:tgtEl>
                                          <p:spTgt spid="438335">
                                            <p:txEl>
                                              <p:pRg st="0" end="0"/>
                                            </p:txEl>
                                          </p:spTgt>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438335">
                                            <p:bg/>
                                          </p:spTgt>
                                        </p:tgtEl>
                                        <p:attrNameLst>
                                          <p:attrName>style.visibility</p:attrName>
                                        </p:attrNameLst>
                                      </p:cBhvr>
                                      <p:to>
                                        <p:strVal val="hidden"/>
                                      </p:to>
                                    </p:set>
                                  </p:childTnLst>
                                </p:cTn>
                              </p:par>
                            </p:childTnLst>
                          </p:cTn>
                        </p:par>
                        <p:par>
                          <p:cTn id="117" fill="hold" nodeType="afterGroup">
                            <p:stCondLst>
                              <p:cond delay="10"/>
                            </p:stCondLst>
                            <p:childTnLst>
                              <p:par>
                                <p:cTn id="118" presetID="12" presetClass="exit" presetSubtype="1" fill="hold" nodeType="afterEffect">
                                  <p:stCondLst>
                                    <p:cond delay="0"/>
                                  </p:stCondLst>
                                  <p:childTnLst>
                                    <p:animEffect transition="out" filter="slide(fromTop)">
                                      <p:cBhvr>
                                        <p:cTn id="119" dur="1000"/>
                                        <p:tgtEl>
                                          <p:spTgt spid="438332"/>
                                        </p:tgtEl>
                                      </p:cBhvr>
                                    </p:animEffect>
                                    <p:set>
                                      <p:cBhvr>
                                        <p:cTn id="120" dur="1" fill="hold">
                                          <p:stCondLst>
                                            <p:cond delay="999"/>
                                          </p:stCondLst>
                                        </p:cTn>
                                        <p:tgtEl>
                                          <p:spTgt spid="438332"/>
                                        </p:tgtEl>
                                        <p:attrNameLst>
                                          <p:attrName>style.visibility</p:attrName>
                                        </p:attrNameLst>
                                      </p:cBhvr>
                                      <p:to>
                                        <p:strVal val="hidden"/>
                                      </p:to>
                                    </p:set>
                                  </p:childTnLst>
                                </p:cTn>
                              </p:par>
                            </p:childTnLst>
                          </p:cTn>
                        </p:par>
                        <p:par>
                          <p:cTn id="121" fill="hold" nodeType="afterGroup">
                            <p:stCondLst>
                              <p:cond delay="1010"/>
                            </p:stCondLst>
                            <p:childTnLst>
                              <p:par>
                                <p:cTn id="122" presetID="10" presetClass="entr" presetSubtype="0" fill="hold" grpId="5" nodeType="afterEffect">
                                  <p:stCondLst>
                                    <p:cond delay="490"/>
                                  </p:stCondLst>
                                  <p:childTnLst>
                                    <p:set>
                                      <p:cBhvr>
                                        <p:cTn id="123" dur="1" fill="hold">
                                          <p:stCondLst>
                                            <p:cond delay="0"/>
                                          </p:stCondLst>
                                        </p:cTn>
                                        <p:tgtEl>
                                          <p:spTgt spid="438335">
                                            <p:bg/>
                                          </p:spTgt>
                                        </p:tgtEl>
                                        <p:attrNameLst>
                                          <p:attrName>style.visibility</p:attrName>
                                        </p:attrNameLst>
                                      </p:cBhvr>
                                      <p:to>
                                        <p:strVal val="visible"/>
                                      </p:to>
                                    </p:set>
                                    <p:animEffect transition="in" filter="fade">
                                      <p:cBhvr>
                                        <p:cTn id="124" dur="500"/>
                                        <p:tgtEl>
                                          <p:spTgt spid="438335">
                                            <p:bg/>
                                          </p:spTgt>
                                        </p:tgtEl>
                                      </p:cBhvr>
                                    </p:animEffect>
                                  </p:childTnLst>
                                </p:cTn>
                              </p:par>
                            </p:childTnLst>
                          </p:cTn>
                        </p:par>
                        <p:par>
                          <p:cTn id="125" fill="hold" nodeType="afterGroup">
                            <p:stCondLst>
                              <p:cond delay="2000"/>
                            </p:stCondLst>
                            <p:childTnLst>
                              <p:par>
                                <p:cTn id="126" presetID="10" presetClass="entr" presetSubtype="0" fill="hold" grpId="4" nodeType="afterEffect">
                                  <p:stCondLst>
                                    <p:cond delay="0"/>
                                  </p:stCondLst>
                                  <p:iterate type="lt">
                                    <p:tmPct val="0"/>
                                  </p:iterate>
                                  <p:childTnLst>
                                    <p:set>
                                      <p:cBhvr>
                                        <p:cTn id="127" dur="1" fill="hold">
                                          <p:stCondLst>
                                            <p:cond delay="0"/>
                                          </p:stCondLst>
                                        </p:cTn>
                                        <p:tgtEl>
                                          <p:spTgt spid="438335">
                                            <p:txEl>
                                              <p:pRg st="0" end="0"/>
                                            </p:txEl>
                                          </p:spTgt>
                                        </p:tgtEl>
                                        <p:attrNameLst>
                                          <p:attrName>style.visibility</p:attrName>
                                        </p:attrNameLst>
                                      </p:cBhvr>
                                      <p:to>
                                        <p:strVal val="visible"/>
                                      </p:to>
                                    </p:set>
                                    <p:animEffect transition="in" filter="fade">
                                      <p:cBhvr>
                                        <p:cTn id="128" dur="500"/>
                                        <p:tgtEl>
                                          <p:spTgt spid="438335">
                                            <p:txEl>
                                              <p:pRg st="0" end="0"/>
                                            </p:txEl>
                                          </p:spTgt>
                                        </p:tgtEl>
                                      </p:cBhvr>
                                    </p:animEffect>
                                  </p:childTnLst>
                                </p:cTn>
                              </p:par>
                            </p:childTnLst>
                          </p:cTn>
                        </p:par>
                        <p:par>
                          <p:cTn id="129" fill="hold" nodeType="afterGroup">
                            <p:stCondLst>
                              <p:cond delay="2500"/>
                            </p:stCondLst>
                            <p:childTnLst>
                              <p:par>
                                <p:cTn id="130" presetID="27" presetClass="entr" presetSubtype="0" fill="hold" grpId="3" nodeType="afterEffect">
                                  <p:stCondLst>
                                    <p:cond delay="0"/>
                                  </p:stCondLst>
                                  <p:iterate type="lt">
                                    <p:tmPct val="50000"/>
                                  </p:iterate>
                                  <p:childTnLst>
                                    <p:set>
                                      <p:cBhvr>
                                        <p:cTn id="131"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2"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3"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4"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35" restart="whenNotActive" fill="hold" evtFilter="cancelBubble" nodeType="interactiveSeq">
                <p:stCondLst>
                  <p:cond evt="onClick" delay="0">
                    <p:tgtEl>
                      <p:spTgt spid="438336"/>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3" presetClass="entr" presetSubtype="0" fill="hold" grpId="1" nodeType="clickEffect">
                                  <p:stCondLst>
                                    <p:cond delay="0"/>
                                  </p:stCondLst>
                                  <p:childTnLst>
                                    <p:set>
                                      <p:cBhvr>
                                        <p:cTn id="139" dur="1" fill="hold">
                                          <p:stCondLst>
                                            <p:cond delay="0"/>
                                          </p:stCondLst>
                                        </p:cTn>
                                        <p:tgtEl>
                                          <p:spTgt spid="438286"/>
                                        </p:tgtEl>
                                        <p:attrNameLst>
                                          <p:attrName>style.visibility</p:attrName>
                                        </p:attrNameLst>
                                      </p:cBhvr>
                                      <p:to>
                                        <p:strVal val="visible"/>
                                      </p:to>
                                    </p:set>
                                  </p:childTnLst>
                                </p:cTn>
                              </p:par>
                              <p:par>
                                <p:cTn id="140" presetID="3" presetClass="exit" presetSubtype="0" fill="hold" grpId="2" nodeType="withEffect">
                                  <p:stCondLst>
                                    <p:cond delay="0"/>
                                  </p:stCondLst>
                                  <p:childTnLst>
                                    <p:set>
                                      <p:cBhvr>
                                        <p:cTn id="141" dur="1" fill="hold">
                                          <p:stCondLst>
                                            <p:cond delay="0"/>
                                          </p:stCondLst>
                                        </p:cTn>
                                        <p:tgtEl>
                                          <p:spTgt spid="438287"/>
                                        </p:tgtEl>
                                        <p:attrNameLst>
                                          <p:attrName>style.visibility</p:attrName>
                                        </p:attrNameLst>
                                      </p:cBhvr>
                                      <p:to>
                                        <p:strVal val="hidden"/>
                                      </p:to>
                                    </p:set>
                                  </p:childTnLst>
                                </p:cTn>
                              </p:par>
                              <p:par>
                                <p:cTn id="142" presetID="3" presetClass="exit" presetSubtype="0" fill="hold" grpId="1" nodeType="withEffect">
                                  <p:stCondLst>
                                    <p:cond delay="0"/>
                                  </p:stCondLst>
                                  <p:childTnLst>
                                    <p:set>
                                      <p:cBhvr>
                                        <p:cTn id="143" dur="1" fill="hold">
                                          <p:stCondLst>
                                            <p:cond delay="0"/>
                                          </p:stCondLst>
                                        </p:cTn>
                                        <p:tgtEl>
                                          <p:spTgt spid="438288"/>
                                        </p:tgtEl>
                                        <p:attrNameLst>
                                          <p:attrName>style.visibility</p:attrName>
                                        </p:attrNameLst>
                                      </p:cBhvr>
                                      <p:to>
                                        <p:strVal val="hidden"/>
                                      </p:to>
                                    </p:set>
                                  </p:childTnLst>
                                </p:cTn>
                              </p:par>
                              <p:par>
                                <p:cTn id="144" presetID="3" presetClass="exit" presetSubtype="0" fill="hold" grpId="1" nodeType="withEffect">
                                  <p:stCondLst>
                                    <p:cond delay="0"/>
                                  </p:stCondLst>
                                  <p:childTnLst>
                                    <p:set>
                                      <p:cBhvr>
                                        <p:cTn id="145" dur="1" fill="hold">
                                          <p:stCondLst>
                                            <p:cond delay="0"/>
                                          </p:stCondLst>
                                        </p:cTn>
                                        <p:tgtEl>
                                          <p:spTgt spid="438283"/>
                                        </p:tgtEl>
                                        <p:attrNameLst>
                                          <p:attrName>style.visibility</p:attrName>
                                        </p:attrNameLst>
                                      </p:cBhvr>
                                      <p:to>
                                        <p:strVal val="hidden"/>
                                      </p:to>
                                    </p:set>
                                  </p:childTnLst>
                                </p:cTn>
                              </p:par>
                              <p:par>
                                <p:cTn id="146" presetID="3" presetClass="exit" presetSubtype="0" fill="hold" grpId="1" nodeType="withEffect">
                                  <p:stCondLst>
                                    <p:cond delay="0"/>
                                  </p:stCondLst>
                                  <p:childTnLst>
                                    <p:set>
                                      <p:cBhvr>
                                        <p:cTn id="147" dur="1" fill="hold">
                                          <p:stCondLst>
                                            <p:cond delay="0"/>
                                          </p:stCondLst>
                                        </p:cTn>
                                        <p:tgtEl>
                                          <p:spTgt spid="438284"/>
                                        </p:tgtEl>
                                        <p:attrNameLst>
                                          <p:attrName>style.visibility</p:attrName>
                                        </p:attrNameLst>
                                      </p:cBhvr>
                                      <p:to>
                                        <p:strVal val="hidden"/>
                                      </p:to>
                                    </p:set>
                                  </p:childTnLst>
                                </p:cTn>
                              </p:par>
                              <p:par>
                                <p:cTn id="148" presetID="3" presetClass="exit" presetSubtype="0" fill="hold" grpId="1" nodeType="withEffect">
                                  <p:stCondLst>
                                    <p:cond delay="0"/>
                                  </p:stCondLst>
                                  <p:childTnLst>
                                    <p:set>
                                      <p:cBhvr>
                                        <p:cTn id="149"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0" restart="whenNotActive" fill="hold" evtFilter="cancelBubble" nodeType="interactiveSeq">
                <p:stCondLst>
                  <p:cond evt="onClick" delay="0">
                    <p:tgtEl>
                      <p:spTgt spid="78"/>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grpId="0" nodeType="afterEffect">
                                  <p:stCondLst>
                                    <p:cond delay="0"/>
                                  </p:stCondLst>
                                  <p:iterate type="lt">
                                    <p:tmPct val="0"/>
                                  </p:iterate>
                                  <p:childTnLst>
                                    <p:animEffect transition="out" filter="fade">
                                      <p:cBhvr>
                                        <p:cTn id="154" dur="500"/>
                                        <p:tgtEl>
                                          <p:spTgt spid="438335">
                                            <p:txEl>
                                              <p:pRg st="0" end="0"/>
                                            </p:txEl>
                                          </p:spTgt>
                                        </p:tgtEl>
                                      </p:cBhvr>
                                    </p:animEffect>
                                    <p:set>
                                      <p:cBhvr>
                                        <p:cTn id="155" dur="1" fill="hold">
                                          <p:stCondLst>
                                            <p:cond delay="499"/>
                                          </p:stCondLst>
                                        </p:cTn>
                                        <p:tgtEl>
                                          <p:spTgt spid="438335">
                                            <p:txEl>
                                              <p:pRg st="0" end="0"/>
                                            </p:txEl>
                                          </p:spTgt>
                                        </p:tgtEl>
                                        <p:attrNameLst>
                                          <p:attrName>style.visibility</p:attrName>
                                        </p:attrNameLst>
                                      </p:cBhvr>
                                      <p:to>
                                        <p:strVal val="hidden"/>
                                      </p:to>
                                    </p:set>
                                  </p:childTnLst>
                                </p:cTn>
                              </p:par>
                            </p:childTnLst>
                          </p:cTn>
                        </p:par>
                        <p:par>
                          <p:cTn id="156" fill="hold">
                            <p:stCondLst>
                              <p:cond delay="500"/>
                            </p:stCondLst>
                            <p:childTnLst>
                              <p:par>
                                <p:cTn id="157" presetID="10" presetClass="exit" presetSubtype="0" fill="hold" grpId="0" nodeType="afterEffect">
                                  <p:stCondLst>
                                    <p:cond delay="0"/>
                                  </p:stCondLst>
                                  <p:iterate type="lt">
                                    <p:tmPct val="0"/>
                                  </p:iterate>
                                  <p:childTnLst>
                                    <p:animEffect transition="out" filter="fade">
                                      <p:cBhvr>
                                        <p:cTn id="158" dur="500"/>
                                        <p:tgtEl>
                                          <p:spTgt spid="438335">
                                            <p:bg/>
                                          </p:spTgt>
                                        </p:tgtEl>
                                      </p:cBhvr>
                                    </p:animEffect>
                                    <p:set>
                                      <p:cBhvr>
                                        <p:cTn id="159"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30</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26</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22</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17</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80" name="Rectangle 8" descr="Small grid">
            <a:hlinkClick r:id="" action="ppaction://macro?name=Score_6"/>
          </p:cNvPr>
          <p:cNvSpPr>
            <a:spLocks noChangeAspect="1" noChangeArrowheads="1"/>
          </p:cNvSpPr>
          <p:nvPr/>
        </p:nvSpPr>
        <p:spPr bwMode="auto">
          <a:xfrm>
            <a:off x="74263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81" name="Rectangle 9" descr="Small grid">
            <a:hlinkClick r:id="" action="ppaction://macro?name=Score_7"/>
          </p:cNvPr>
          <p:cNvSpPr>
            <a:spLocks noChangeAspect="1" noChangeArrowheads="1"/>
          </p:cNvSpPr>
          <p:nvPr/>
        </p:nvSpPr>
        <p:spPr bwMode="auto">
          <a:xfrm>
            <a:off x="74263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8282" name="Rectangle 10" descr="Small grid">
            <a:hlinkClick r:id="" action="ppaction://macro?name=Score_8"/>
          </p:cNvPr>
          <p:cNvSpPr>
            <a:spLocks noChangeAspect="1" noChangeArrowheads="1"/>
          </p:cNvSpPr>
          <p:nvPr/>
        </p:nvSpPr>
        <p:spPr bwMode="auto">
          <a:xfrm>
            <a:off x="74263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Swimming</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Cycling</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Wheelchair Basketball</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Sailing</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Wheelchair Tennis</a:t>
            </a:r>
          </a:p>
        </p:txBody>
      </p:sp>
      <p:sp>
        <p:nvSpPr>
          <p:cNvPr id="438294" name="Rectangle 22" descr="Small grid"/>
          <p:cNvSpPr>
            <a:spLocks noChangeAspect="1" noChangeArrowheads="1"/>
          </p:cNvSpPr>
          <p:nvPr/>
        </p:nvSpPr>
        <p:spPr bwMode="auto">
          <a:xfrm>
            <a:off x="46704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Para Canoe</a:t>
            </a:r>
          </a:p>
        </p:txBody>
      </p:sp>
      <p:sp>
        <p:nvSpPr>
          <p:cNvPr id="438295" name="Rectangle 23" descr="Small grid"/>
          <p:cNvSpPr>
            <a:spLocks noChangeAspect="1" noChangeArrowheads="1"/>
          </p:cNvSpPr>
          <p:nvPr/>
        </p:nvSpPr>
        <p:spPr bwMode="auto">
          <a:xfrm>
            <a:off x="46704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Wheelchair Rugby</a:t>
            </a:r>
          </a:p>
        </p:txBody>
      </p:sp>
      <p:sp>
        <p:nvSpPr>
          <p:cNvPr id="438296" name="Rectangle 24" descr="Small grid"/>
          <p:cNvSpPr>
            <a:spLocks noChangeAspect="1" noChangeArrowheads="1"/>
          </p:cNvSpPr>
          <p:nvPr/>
        </p:nvSpPr>
        <p:spPr bwMode="auto">
          <a:xfrm>
            <a:off x="46704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Para Badminton</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469938"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4" name="Picture 32" descr="8">
            <a:hlinkClick r:id="" action="ppaction://macro?name=Score_8"/>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469938"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5"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7"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8"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9"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20"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4</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summer para sport in NB</a:t>
            </a:r>
          </a:p>
        </p:txBody>
      </p:sp>
      <p:pic>
        <p:nvPicPr>
          <p:cNvPr id="78" name="Picture 100">
            <a:hlinkClick r:id="" action="ppaction://macro?name=Begin_Round"/>
          </p:cNvPr>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87595"/>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childTnLst>
                          </p:cTn>
                        </p:par>
                        <p:par>
                          <p:cTn id="22" fill="hold">
                            <p:stCondLst>
                              <p:cond delay="10"/>
                            </p:stCondLst>
                            <p:childTnLst>
                              <p:par>
                                <p:cTn id="23" presetID="1" presetClass="entr" presetSubtype="0" fill="hold" grpId="0" nodeType="afterEffect">
                                  <p:stCondLst>
                                    <p:cond delay="0"/>
                                  </p:stCondLst>
                                  <p:childTnLst>
                                    <p:set>
                                      <p:cBhvr>
                                        <p:cTn id="24" dur="1" fill="hold">
                                          <p:stCondLst>
                                            <p:cond delay="0"/>
                                          </p:stCondLst>
                                        </p:cTn>
                                        <p:tgtEl>
                                          <p:spTgt spid="438294"/>
                                        </p:tgtEl>
                                        <p:attrNameLst>
                                          <p:attrName>style.visibility</p:attrName>
                                        </p:attrNameLst>
                                      </p:cBhvr>
                                      <p:to>
                                        <p:strVal val="visible"/>
                                      </p:to>
                                    </p:set>
                                  </p:childTnLst>
                                </p:cTn>
                              </p:par>
                            </p:childTnLst>
                          </p:cTn>
                        </p:par>
                        <p:par>
                          <p:cTn id="25" fill="hold">
                            <p:stCondLst>
                              <p:cond delay="10"/>
                            </p:stCondLst>
                            <p:childTnLst>
                              <p:par>
                                <p:cTn id="26" presetID="1" presetClass="entr" presetSubtype="0" fill="hold" grpId="0" nodeType="afterEffect">
                                  <p:stCondLst>
                                    <p:cond delay="0"/>
                                  </p:stCondLst>
                                  <p:childTnLst>
                                    <p:set>
                                      <p:cBhvr>
                                        <p:cTn id="27" dur="1" fill="hold">
                                          <p:stCondLst>
                                            <p:cond delay="0"/>
                                          </p:stCondLst>
                                        </p:cTn>
                                        <p:tgtEl>
                                          <p:spTgt spid="438295"/>
                                        </p:tgtEl>
                                        <p:attrNameLst>
                                          <p:attrName>style.visibility</p:attrName>
                                        </p:attrNameLst>
                                      </p:cBhvr>
                                      <p:to>
                                        <p:strVal val="visible"/>
                                      </p:to>
                                    </p:set>
                                  </p:childTnLst>
                                </p:cTn>
                              </p:par>
                            </p:childTnLst>
                          </p:cTn>
                        </p:par>
                        <p:par>
                          <p:cTn id="28" fill="hold">
                            <p:stCondLst>
                              <p:cond delay="10"/>
                            </p:stCondLst>
                            <p:childTnLst>
                              <p:par>
                                <p:cTn id="29" presetID="1" presetClass="entr" presetSubtype="0" fill="hold" grpId="0" nodeType="afterEffect">
                                  <p:stCondLst>
                                    <p:cond delay="0"/>
                                  </p:stCondLst>
                                  <p:childTnLst>
                                    <p:set>
                                      <p:cBhvr>
                                        <p:cTn id="30" dur="1" fill="hold">
                                          <p:stCondLst>
                                            <p:cond delay="0"/>
                                          </p:stCondLst>
                                        </p:cTn>
                                        <p:tgtEl>
                                          <p:spTgt spid="4382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82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82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82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82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82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82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82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8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3828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42" presetClass="path" presetSubtype="0" fill="hold" nodeType="withEffect">
                                  <p:stCondLst>
                                    <p:cond delay="0"/>
                                  </p:stCondLst>
                                  <p:childTnLst>
                                    <p:animMotion origin="layout" path="M -0.69688 0.34699 L -0.69688 0.34699 " pathEditMode="fixed" rAng="0" ptsTypes="AA">
                                      <p:cBhvr>
                                        <p:cTn id="53" dur="10" fill="hold"/>
                                        <p:tgtEl>
                                          <p:spTgt spid="438327"/>
                                        </p:tgtEl>
                                        <p:attrNameLst>
                                          <p:attrName>ppt_x</p:attrName>
                                          <p:attrName>ppt_y</p:attrName>
                                        </p:attrNameLst>
                                      </p:cBhvr>
                                      <p:rCtr x="0" y="0"/>
                                    </p:animMotion>
                                  </p:childTnLst>
                                </p:cTn>
                              </p:par>
                              <p:par>
                                <p:cTn id="54" presetID="3" presetClass="entr" presetSubtype="0" fill="hold" grpId="0" nodeType="withEffect">
                                  <p:stCondLst>
                                    <p:cond delay="0"/>
                                  </p:stCondLst>
                                  <p:childTnLst>
                                    <p:set>
                                      <p:cBhvr>
                                        <p:cTn id="55" dur="1" fill="hold">
                                          <p:stCondLst>
                                            <p:cond delay="0"/>
                                          </p:stCondLst>
                                        </p:cTn>
                                        <p:tgtEl>
                                          <p:spTgt spid="438283"/>
                                        </p:tgtEl>
                                        <p:attrNameLst>
                                          <p:attrName>style.visibility</p:attrName>
                                        </p:attrNameLst>
                                      </p:cBhvr>
                                      <p:to>
                                        <p:strVal val="visible"/>
                                      </p:to>
                                    </p:set>
                                  </p:childTnLst>
                                </p:cTn>
                              </p:par>
                              <p:par>
                                <p:cTn id="56" presetID="3" presetClass="exit" presetSubtype="0" fill="hold" grpId="0" nodeType="withEffect">
                                  <p:stCondLst>
                                    <p:cond delay="0"/>
                                  </p:stCondLst>
                                  <p:childTnLst>
                                    <p:set>
                                      <p:cBhvr>
                                        <p:cTn id="57" dur="1" fill="hold">
                                          <p:stCondLst>
                                            <p:cond delay="0"/>
                                          </p:stCondLst>
                                        </p:cTn>
                                        <p:tgtEl>
                                          <p:spTgt spid="438286"/>
                                        </p:tgtEl>
                                        <p:attrNameLst>
                                          <p:attrName>style.visibility</p:attrName>
                                        </p:attrNameLst>
                                      </p:cBhvr>
                                      <p:to>
                                        <p:strVal val="hidden"/>
                                      </p:to>
                                    </p:set>
                                  </p:childTnLst>
                                </p:cTn>
                              </p:par>
                              <p:par>
                                <p:cTn id="58" presetID="3" presetClass="entr" presetSubtype="0" fill="hold" grpId="0" nodeType="withEffect">
                                  <p:stCondLst>
                                    <p:cond delay="0"/>
                                  </p:stCondLst>
                                  <p:childTnLst>
                                    <p:set>
                                      <p:cBhvr>
                                        <p:cTn id="59" dur="1" fill="hold">
                                          <p:stCondLst>
                                            <p:cond delay="0"/>
                                          </p:stCondLst>
                                        </p:cTn>
                                        <p:tgtEl>
                                          <p:spTgt spid="438287"/>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438327"/>
                                        </p:tgtEl>
                                        <p:attrNameLst>
                                          <p:attrName>style.visibility</p:attrName>
                                        </p:attrNameLst>
                                      </p:cBhvr>
                                      <p:to>
                                        <p:strVal val="visible"/>
                                      </p:to>
                                    </p:set>
                                    <p:animEffect transition="in" filter="fade">
                                      <p:cBhvr>
                                        <p:cTn id="62" dur="200"/>
                                        <p:tgtEl>
                                          <p:spTgt spid="438327"/>
                                        </p:tgtEl>
                                      </p:cBhvr>
                                    </p:animEffect>
                                  </p:childTnLst>
                                  <p:subTnLst>
                                    <p:audio>
                                      <p:cMediaNode>
                                        <p:cTn display="0" masterRel="sameClick">
                                          <p:stCondLst>
                                            <p:cond evt="begin" delay="0">
                                              <p:tn val="60"/>
                                            </p:cond>
                                          </p:stCondLst>
                                          <p:endCondLst>
                                            <p:cond evt="onStopAudio" delay="0">
                                              <p:tgtEl>
                                                <p:sldTgt/>
                                              </p:tgtEl>
                                            </p:cond>
                                          </p:endCondLst>
                                        </p:cTn>
                                        <p:tgtEl>
                                          <p:sndTgt r:embed="rId4" name="Buzzer.wav"/>
                                        </p:tgtEl>
                                      </p:cMediaNode>
                                    </p:audio>
                                  </p:subTnLst>
                                </p:cTn>
                              </p:par>
                            </p:childTnLst>
                          </p:cTn>
                        </p:par>
                        <p:par>
                          <p:cTn id="63" fill="hold" nodeType="afterGroup">
                            <p:stCondLst>
                              <p:cond delay="200"/>
                            </p:stCondLst>
                            <p:childTnLst>
                              <p:par>
                                <p:cTn id="64" presetID="10" presetClass="exit" presetSubtype="0" fill="hold" nodeType="afterEffect">
                                  <p:stCondLst>
                                    <p:cond delay="500"/>
                                  </p:stCondLst>
                                  <p:childTnLst>
                                    <p:animEffect transition="out" filter="fade">
                                      <p:cBhvr>
                                        <p:cTn id="65" dur="200"/>
                                        <p:tgtEl>
                                          <p:spTgt spid="438327"/>
                                        </p:tgtEl>
                                      </p:cBhvr>
                                    </p:animEffect>
                                    <p:set>
                                      <p:cBhvr>
                                        <p:cTn id="6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67" restart="whenNotActive" fill="hold" evtFilter="cancelBubble" nodeType="interactiveSeq">
                <p:stCondLst>
                  <p:cond evt="onClick" delay="0">
                    <p:tgtEl>
                      <p:spTgt spid="438287"/>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42" presetClass="path" presetSubtype="0" fill="hold" nodeType="withEffect">
                                  <p:stCondLst>
                                    <p:cond delay="0"/>
                                  </p:stCondLst>
                                  <p:childTnLst>
                                    <p:animMotion origin="layout" path="M -0.84723 0.34699 L -0.84723 0.34699 " pathEditMode="fixed" rAng="0" ptsTypes="AA">
                                      <p:cBhvr>
                                        <p:cTn id="71" dur="10" fill="hold"/>
                                        <p:tgtEl>
                                          <p:spTgt spid="438318"/>
                                        </p:tgtEl>
                                        <p:attrNameLst>
                                          <p:attrName>ppt_x</p:attrName>
                                          <p:attrName>ppt_y</p:attrName>
                                        </p:attrNameLst>
                                      </p:cBhvr>
                                      <p:rCtr x="0" y="0"/>
                                    </p:animMotion>
                                  </p:childTnLst>
                                </p:cTn>
                              </p:par>
                              <p:par>
                                <p:cTn id="72" presetID="3" presetClass="entr" presetSubtype="0" fill="hold" grpId="0" nodeType="withEffect">
                                  <p:stCondLst>
                                    <p:cond delay="0"/>
                                  </p:stCondLst>
                                  <p:childTnLst>
                                    <p:set>
                                      <p:cBhvr>
                                        <p:cTn id="73" dur="1" fill="hold">
                                          <p:stCondLst>
                                            <p:cond delay="0"/>
                                          </p:stCondLst>
                                        </p:cTn>
                                        <p:tgtEl>
                                          <p:spTgt spid="438284"/>
                                        </p:tgtEl>
                                        <p:attrNameLst>
                                          <p:attrName>style.visibility</p:attrName>
                                        </p:attrNameLst>
                                      </p:cBhvr>
                                      <p:to>
                                        <p:strVal val="visible"/>
                                      </p:to>
                                    </p:set>
                                  </p:childTnLst>
                                </p:cTn>
                              </p:par>
                              <p:par>
                                <p:cTn id="74" presetID="3" presetClass="exit" presetSubtype="0" fill="hold" grpId="1" nodeType="withEffect">
                                  <p:stCondLst>
                                    <p:cond delay="0"/>
                                  </p:stCondLst>
                                  <p:childTnLst>
                                    <p:set>
                                      <p:cBhvr>
                                        <p:cTn id="75" dur="1" fill="hold">
                                          <p:stCondLst>
                                            <p:cond delay="0"/>
                                          </p:stCondLst>
                                        </p:cTn>
                                        <p:tgtEl>
                                          <p:spTgt spid="438287"/>
                                        </p:tgtEl>
                                        <p:attrNameLst>
                                          <p:attrName>style.visibility</p:attrName>
                                        </p:attrNameLst>
                                      </p:cBhvr>
                                      <p:to>
                                        <p:strVal val="hidden"/>
                                      </p:to>
                                    </p:set>
                                  </p:childTnLst>
                                </p:cTn>
                              </p:par>
                              <p:par>
                                <p:cTn id="76" presetID="3" presetClass="entr" presetSubtype="0" fill="hold" grpId="0" nodeType="withEffect">
                                  <p:stCondLst>
                                    <p:cond delay="0"/>
                                  </p:stCondLst>
                                  <p:childTnLst>
                                    <p:set>
                                      <p:cBhvr>
                                        <p:cTn id="77" dur="1" fill="hold">
                                          <p:stCondLst>
                                            <p:cond delay="0"/>
                                          </p:stCondLst>
                                        </p:cTn>
                                        <p:tgtEl>
                                          <p:spTgt spid="438288"/>
                                        </p:tgtEl>
                                        <p:attrNameLst>
                                          <p:attrName>style.visibility</p:attrName>
                                        </p:attrNameLst>
                                      </p:cBhvr>
                                      <p:to>
                                        <p:strVal val="visible"/>
                                      </p:to>
                                    </p:set>
                                  </p:childTnLst>
                                </p:cTn>
                              </p:par>
                              <p:par>
                                <p:cTn id="78" presetID="10" presetClass="entr" presetSubtype="0" fill="hold" nodeType="withEffect">
                                  <p:stCondLst>
                                    <p:cond delay="0"/>
                                  </p:stCondLst>
                                  <p:childTnLst>
                                    <p:set>
                                      <p:cBhvr>
                                        <p:cTn id="79" dur="1" fill="hold">
                                          <p:stCondLst>
                                            <p:cond delay="0"/>
                                          </p:stCondLst>
                                        </p:cTn>
                                        <p:tgtEl>
                                          <p:spTgt spid="438318"/>
                                        </p:tgtEl>
                                        <p:attrNameLst>
                                          <p:attrName>style.visibility</p:attrName>
                                        </p:attrNameLst>
                                      </p:cBhvr>
                                      <p:to>
                                        <p:strVal val="visible"/>
                                      </p:to>
                                    </p:set>
                                    <p:animEffect transition="in" filter="fade">
                                      <p:cBhvr>
                                        <p:cTn id="80" dur="200"/>
                                        <p:tgtEl>
                                          <p:spTgt spid="438318"/>
                                        </p:tgtEl>
                                      </p:cBhvr>
                                    </p:animEffect>
                                  </p:childTnLst>
                                  <p:subTnLst>
                                    <p:audio>
                                      <p:cMediaNode>
                                        <p:cTn display="0" masterRel="sameClick">
                                          <p:stCondLst>
                                            <p:cond evt="begin" delay="0">
                                              <p:tn val="78"/>
                                            </p:cond>
                                          </p:stCondLst>
                                          <p:endCondLst>
                                            <p:cond evt="onStopAudio" delay="0">
                                              <p:tgtEl>
                                                <p:sldTgt/>
                                              </p:tgtEl>
                                            </p:cond>
                                          </p:endCondLst>
                                        </p:cTn>
                                        <p:tgtEl>
                                          <p:sndTgt r:embed="rId4" name="Buzzer.wav"/>
                                        </p:tgtEl>
                                      </p:cMediaNode>
                                    </p:audio>
                                  </p:subTnLst>
                                </p:cTn>
                              </p:par>
                            </p:childTnLst>
                          </p:cTn>
                        </p:par>
                        <p:par>
                          <p:cTn id="81" fill="hold" nodeType="afterGroup">
                            <p:stCondLst>
                              <p:cond delay="200"/>
                            </p:stCondLst>
                            <p:childTnLst>
                              <p:par>
                                <p:cTn id="82" presetID="10" presetClass="exit" presetSubtype="0" fill="hold" nodeType="afterEffect">
                                  <p:stCondLst>
                                    <p:cond delay="500"/>
                                  </p:stCondLst>
                                  <p:childTnLst>
                                    <p:animEffect transition="out" filter="fade">
                                      <p:cBhvr>
                                        <p:cTn id="83" dur="200"/>
                                        <p:tgtEl>
                                          <p:spTgt spid="438318"/>
                                        </p:tgtEl>
                                      </p:cBhvr>
                                    </p:animEffect>
                                    <p:set>
                                      <p:cBhvr>
                                        <p:cTn id="8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85" restart="whenNotActive" fill="hold" evtFilter="cancelBubble" nodeType="interactiveSeq">
                <p:stCondLst>
                  <p:cond evt="onClick" delay="0">
                    <p:tgtEl>
                      <p:spTgt spid="43828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42" presetClass="path" presetSubtype="0" fill="hold" nodeType="withEffect">
                                  <p:stCondLst>
                                    <p:cond delay="0"/>
                                  </p:stCondLst>
                                  <p:childTnLst>
                                    <p:animMotion origin="layout" path="M -0.99688 0.34699 L -0.99688 0.34699 " pathEditMode="fixed" rAng="0" ptsTypes="AA">
                                      <p:cBhvr>
                                        <p:cTn id="89" dur="10" fill="hold"/>
                                        <p:tgtEl>
                                          <p:spTgt spid="438305"/>
                                        </p:tgtEl>
                                        <p:attrNameLst>
                                          <p:attrName>ppt_x</p:attrName>
                                          <p:attrName>ppt_y</p:attrName>
                                        </p:attrNameLst>
                                      </p:cBhvr>
                                      <p:rCtr x="0" y="0"/>
                                    </p:animMotion>
                                  </p:childTnLst>
                                </p:cTn>
                              </p:par>
                              <p:par>
                                <p:cTn id="90" presetID="3" presetClass="entr" presetSubtype="0" fill="hold" grpId="0" nodeType="withEffect">
                                  <p:stCondLst>
                                    <p:cond delay="0"/>
                                  </p:stCondLst>
                                  <p:childTnLst>
                                    <p:set>
                                      <p:cBhvr>
                                        <p:cTn id="91" dur="1" fill="hold">
                                          <p:stCondLst>
                                            <p:cond delay="0"/>
                                          </p:stCondLst>
                                        </p:cTn>
                                        <p:tgtEl>
                                          <p:spTgt spid="438285"/>
                                        </p:tgtEl>
                                        <p:attrNameLst>
                                          <p:attrName>style.visibility</p:attrName>
                                        </p:attrNameLst>
                                      </p:cBhvr>
                                      <p:to>
                                        <p:strVal val="visible"/>
                                      </p:to>
                                    </p:set>
                                  </p:childTnLst>
                                </p:cTn>
                              </p:par>
                              <p:par>
                                <p:cTn id="92" presetID="10" presetClass="entr" presetSubtype="0" fill="hold" nodeType="withEffect">
                                  <p:stCondLst>
                                    <p:cond delay="0"/>
                                  </p:stCondLst>
                                  <p:childTnLst>
                                    <p:set>
                                      <p:cBhvr>
                                        <p:cTn id="93" dur="1" fill="hold">
                                          <p:stCondLst>
                                            <p:cond delay="0"/>
                                          </p:stCondLst>
                                        </p:cTn>
                                        <p:tgtEl>
                                          <p:spTgt spid="438305"/>
                                        </p:tgtEl>
                                        <p:attrNameLst>
                                          <p:attrName>style.visibility</p:attrName>
                                        </p:attrNameLst>
                                      </p:cBhvr>
                                      <p:to>
                                        <p:strVal val="visible"/>
                                      </p:to>
                                    </p:set>
                                    <p:animEffect transition="in" filter="fade">
                                      <p:cBhvr>
                                        <p:cTn id="94" dur="200"/>
                                        <p:tgtEl>
                                          <p:spTgt spid="438305"/>
                                        </p:tgtEl>
                                      </p:cBhvr>
                                    </p:animEffect>
                                  </p:childTnLst>
                                  <p:subTnLst>
                                    <p:audio>
                                      <p:cMediaNode>
                                        <p:cTn display="0" masterRel="sameClick">
                                          <p:stCondLst>
                                            <p:cond evt="begin" delay="0">
                                              <p:tn val="92"/>
                                            </p:cond>
                                          </p:stCondLst>
                                          <p:endCondLst>
                                            <p:cond evt="onStopAudio" delay="0">
                                              <p:tgtEl>
                                                <p:sldTgt/>
                                              </p:tgtEl>
                                            </p:cond>
                                          </p:endCondLst>
                                        </p:cTn>
                                        <p:tgtEl>
                                          <p:sndTgt r:embed="rId4" name="Buzzer.wav"/>
                                        </p:tgtEl>
                                      </p:cMediaNode>
                                    </p:audio>
                                  </p:subTnLst>
                                </p:cTn>
                              </p:par>
                            </p:childTnLst>
                          </p:cTn>
                        </p:par>
                        <p:par>
                          <p:cTn id="95" fill="hold" nodeType="afterGroup">
                            <p:stCondLst>
                              <p:cond delay="200"/>
                            </p:stCondLst>
                            <p:childTnLst>
                              <p:par>
                                <p:cTn id="96" presetID="10" presetClass="exit" presetSubtype="0" fill="hold" nodeType="afterEffect">
                                  <p:stCondLst>
                                    <p:cond delay="500"/>
                                  </p:stCondLst>
                                  <p:childTnLst>
                                    <p:animEffect transition="out" filter="fade">
                                      <p:cBhvr>
                                        <p:cTn id="97" dur="200"/>
                                        <p:tgtEl>
                                          <p:spTgt spid="438305"/>
                                        </p:tgtEl>
                                      </p:cBhvr>
                                    </p:animEffect>
                                    <p:set>
                                      <p:cBhvr>
                                        <p:cTn id="9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99" restart="whenNotActive" fill="hold" evtFilter="cancelBubble" nodeType="interactiveSeq">
                <p:stCondLst>
                  <p:cond evt="onClick" delay="0">
                    <p:tgtEl>
                      <p:spTgt spid="438297"/>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2" presetClass="exit" presetSubtype="1" fill="hold" nodeType="clickEffect">
                                  <p:stCondLst>
                                    <p:cond delay="0"/>
                                  </p:stCondLst>
                                  <p:childTnLst>
                                    <p:animEffect transition="out" filter="slide(fromTop)">
                                      <p:cBhvr>
                                        <p:cTn id="103" dur="300"/>
                                        <p:tgtEl>
                                          <p:spTgt spid="438297"/>
                                        </p:tgtEl>
                                      </p:cBhvr>
                                    </p:animEffect>
                                    <p:set>
                                      <p:cBhvr>
                                        <p:cTn id="10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105" restart="whenNotActive" fill="hold" evtFilter="cancelBubble" nodeType="interactiveSeq">
                <p:stCondLst>
                  <p:cond evt="onClick" delay="0">
                    <p:tgtEl>
                      <p:spTgt spid="438298"/>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2" presetClass="exit" presetSubtype="1" fill="hold" nodeType="clickEffect">
                                  <p:stCondLst>
                                    <p:cond delay="0"/>
                                  </p:stCondLst>
                                  <p:childTnLst>
                                    <p:animEffect transition="out" filter="slide(fromTop)">
                                      <p:cBhvr>
                                        <p:cTn id="109" dur="300"/>
                                        <p:tgtEl>
                                          <p:spTgt spid="438298"/>
                                        </p:tgtEl>
                                      </p:cBhvr>
                                    </p:animEffect>
                                    <p:set>
                                      <p:cBhvr>
                                        <p:cTn id="110"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111" restart="whenNotActive" fill="hold" evtFilter="cancelBubble" nodeType="interactiveSeq">
                <p:stCondLst>
                  <p:cond evt="onClick" delay="0">
                    <p:tgtEl>
                      <p:spTgt spid="438299"/>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12" presetClass="exit" presetSubtype="1" fill="hold" nodeType="clickEffect">
                                  <p:stCondLst>
                                    <p:cond delay="0"/>
                                  </p:stCondLst>
                                  <p:childTnLst>
                                    <p:animEffect transition="out" filter="slide(fromTop)">
                                      <p:cBhvr>
                                        <p:cTn id="115" dur="300"/>
                                        <p:tgtEl>
                                          <p:spTgt spid="438299"/>
                                        </p:tgtEl>
                                      </p:cBhvr>
                                    </p:animEffect>
                                    <p:set>
                                      <p:cBhvr>
                                        <p:cTn id="116"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11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117" restart="whenNotActive" fill="hold" evtFilter="cancelBubble" nodeType="interactiveSeq">
                <p:stCondLst>
                  <p:cond evt="onClick" delay="0">
                    <p:tgtEl>
                      <p:spTgt spid="438300"/>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12" presetClass="exit" presetSubtype="1" fill="hold" nodeType="clickEffect">
                                  <p:stCondLst>
                                    <p:cond delay="0"/>
                                  </p:stCondLst>
                                  <p:childTnLst>
                                    <p:animEffect transition="out" filter="slide(fromTop)">
                                      <p:cBhvr>
                                        <p:cTn id="121" dur="300"/>
                                        <p:tgtEl>
                                          <p:spTgt spid="438300"/>
                                        </p:tgtEl>
                                      </p:cBhvr>
                                    </p:animEffect>
                                    <p:set>
                                      <p:cBhvr>
                                        <p:cTn id="122"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23" restart="whenNotActive" fill="hold" evtFilter="cancelBubble" nodeType="interactiveSeq">
                <p:stCondLst>
                  <p:cond evt="onClick" delay="0">
                    <p:tgtEl>
                      <p:spTgt spid="438301"/>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12" presetClass="exit" presetSubtype="1" fill="hold" nodeType="clickEffect">
                                  <p:stCondLst>
                                    <p:cond delay="0"/>
                                  </p:stCondLst>
                                  <p:childTnLst>
                                    <p:animEffect transition="out" filter="slide(fromTop)">
                                      <p:cBhvr>
                                        <p:cTn id="127" dur="300"/>
                                        <p:tgtEl>
                                          <p:spTgt spid="438301"/>
                                        </p:tgtEl>
                                      </p:cBhvr>
                                    </p:animEffect>
                                    <p:set>
                                      <p:cBhvr>
                                        <p:cTn id="128"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29" restart="whenNotActive" fill="hold" evtFilter="cancelBubble" nodeType="interactiveSeq">
                <p:stCondLst>
                  <p:cond evt="onClick" delay="0">
                    <p:tgtEl>
                      <p:spTgt spid="438302"/>
                    </p:tgtEl>
                  </p:cond>
                </p:stCondLst>
                <p:endSync evt="end" delay="0">
                  <p:rtn val="all"/>
                </p:endSync>
                <p:childTnLst>
                  <p:par>
                    <p:cTn id="130" fill="hold" nodeType="clickPar">
                      <p:stCondLst>
                        <p:cond delay="0"/>
                      </p:stCondLst>
                      <p:childTnLst>
                        <p:par>
                          <p:cTn id="131" fill="hold" nodeType="withGroup">
                            <p:stCondLst>
                              <p:cond delay="0"/>
                            </p:stCondLst>
                            <p:childTnLst>
                              <p:par>
                                <p:cTn id="132" presetID="12" presetClass="exit" presetSubtype="1" fill="hold" nodeType="clickEffect">
                                  <p:stCondLst>
                                    <p:cond delay="0"/>
                                  </p:stCondLst>
                                  <p:childTnLst>
                                    <p:animEffect transition="out" filter="slide(fromTop)">
                                      <p:cBhvr>
                                        <p:cTn id="133" dur="400"/>
                                        <p:tgtEl>
                                          <p:spTgt spid="438302"/>
                                        </p:tgtEl>
                                      </p:cBhvr>
                                    </p:animEffect>
                                    <p:set>
                                      <p:cBhvr>
                                        <p:cTn id="134"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35" restart="whenNotActive" fill="hold" evtFilter="cancelBubble" nodeType="interactiveSeq">
                <p:stCondLst>
                  <p:cond evt="onClick" delay="0">
                    <p:tgtEl>
                      <p:spTgt spid="438303"/>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2" presetClass="exit" presetSubtype="1" fill="hold" nodeType="clickEffect">
                                  <p:stCondLst>
                                    <p:cond delay="0"/>
                                  </p:stCondLst>
                                  <p:childTnLst>
                                    <p:animEffect transition="out" filter="slide(fromTop)">
                                      <p:cBhvr>
                                        <p:cTn id="139" dur="300"/>
                                        <p:tgtEl>
                                          <p:spTgt spid="438303"/>
                                        </p:tgtEl>
                                      </p:cBhvr>
                                    </p:animEffect>
                                    <p:set>
                                      <p:cBhvr>
                                        <p:cTn id="140"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3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41" restart="whenNotActive" fill="hold" evtFilter="cancelBubble" nodeType="interactiveSeq">
                <p:stCondLst>
                  <p:cond evt="onClick" delay="0">
                    <p:tgtEl>
                      <p:spTgt spid="438304"/>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2" presetClass="exit" presetSubtype="1" fill="hold" nodeType="clickEffect">
                                  <p:stCondLst>
                                    <p:cond delay="0"/>
                                  </p:stCondLst>
                                  <p:childTnLst>
                                    <p:animEffect transition="out" filter="slide(fromTop)">
                                      <p:cBhvr>
                                        <p:cTn id="145" dur="300"/>
                                        <p:tgtEl>
                                          <p:spTgt spid="438304"/>
                                        </p:tgtEl>
                                      </p:cBhvr>
                                    </p:animEffect>
                                    <p:set>
                                      <p:cBhvr>
                                        <p:cTn id="146" dur="1" fill="hold">
                                          <p:stCondLst>
                                            <p:cond delay="299"/>
                                          </p:stCondLst>
                                        </p:cTn>
                                        <p:tgtEl>
                                          <p:spTgt spid="438304"/>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4"/>
                  </p:tgtEl>
                </p:cond>
              </p:nextCondLst>
            </p:seq>
            <p:seq concurrent="1" nextAc="seek">
              <p:cTn id="147" restart="whenNotActive" fill="hold" evtFilter="cancelBubble" nodeType="interactiveSeq">
                <p:stCondLst>
                  <p:cond evt="onClick" delay="0">
                    <p:tgtEl>
                      <p:spTgt spid="438331"/>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42" presetClass="path" presetSubtype="0" fill="hold" nodeType="clickEffect">
                                  <p:stCondLst>
                                    <p:cond delay="0"/>
                                  </p:stCondLst>
                                  <p:childTnLst>
                                    <p:animMotion origin="layout" path="M -0.97014 -0.19352 L -0.97014 -0.19352 " pathEditMode="fixed" rAng="0" ptsTypes="AA">
                                      <p:cBhvr>
                                        <p:cTn id="151" dur="10" fill="hold"/>
                                        <p:tgtEl>
                                          <p:spTgt spid="438297"/>
                                        </p:tgtEl>
                                        <p:attrNameLst>
                                          <p:attrName>ppt_x</p:attrName>
                                          <p:attrName>ppt_y</p:attrName>
                                        </p:attrNameLst>
                                      </p:cBhvr>
                                      <p:rCtr x="0" y="0"/>
                                    </p:animMotion>
                                  </p:childTnLst>
                                </p:cTn>
                              </p:par>
                              <p:par>
                                <p:cTn id="152" presetID="42" presetClass="path" presetSubtype="0" fill="hold" nodeType="withEffect">
                                  <p:stCondLst>
                                    <p:cond delay="0"/>
                                  </p:stCondLst>
                                  <p:childTnLst>
                                    <p:animMotion origin="layout" path="M -0.97014 -0.19352 L -0.97014 -0.19352 " pathEditMode="fixed" rAng="0" ptsTypes="AA">
                                      <p:cBhvr>
                                        <p:cTn id="153" dur="10" fill="hold"/>
                                        <p:tgtEl>
                                          <p:spTgt spid="438303"/>
                                        </p:tgtEl>
                                        <p:attrNameLst>
                                          <p:attrName>ppt_x</p:attrName>
                                          <p:attrName>ppt_y</p:attrName>
                                        </p:attrNameLst>
                                      </p:cBhvr>
                                      <p:rCtr x="0" y="0"/>
                                    </p:animMotion>
                                  </p:childTnLst>
                                </p:cTn>
                              </p:par>
                              <p:par>
                                <p:cTn id="154" presetID="42" presetClass="path" presetSubtype="0" fill="hold" nodeType="withEffect">
                                  <p:stCondLst>
                                    <p:cond delay="0"/>
                                  </p:stCondLst>
                                  <p:childTnLst>
                                    <p:animMotion origin="layout" path="M -0.97014 -0.19353 L -0.97014 -0.19353 " pathEditMode="fixed" rAng="0" ptsTypes="AA">
                                      <p:cBhvr>
                                        <p:cTn id="155" dur="10" fill="hold"/>
                                        <p:tgtEl>
                                          <p:spTgt spid="438302"/>
                                        </p:tgtEl>
                                        <p:attrNameLst>
                                          <p:attrName>ppt_x</p:attrName>
                                          <p:attrName>ppt_y</p:attrName>
                                        </p:attrNameLst>
                                      </p:cBhvr>
                                      <p:rCtr x="0" y="0"/>
                                    </p:animMotion>
                                  </p:childTnLst>
                                </p:cTn>
                              </p:par>
                              <p:par>
                                <p:cTn id="156" presetID="42" presetClass="path" presetSubtype="0" fill="hold" nodeType="withEffect">
                                  <p:stCondLst>
                                    <p:cond delay="0"/>
                                  </p:stCondLst>
                                  <p:childTnLst>
                                    <p:animMotion origin="layout" path="M -0.97014 -0.19353 L -0.97014 -0.19353 " pathEditMode="fixed" rAng="0" ptsTypes="AA">
                                      <p:cBhvr>
                                        <p:cTn id="157" dur="10" fill="hold"/>
                                        <p:tgtEl>
                                          <p:spTgt spid="438301"/>
                                        </p:tgtEl>
                                        <p:attrNameLst>
                                          <p:attrName>ppt_x</p:attrName>
                                          <p:attrName>ppt_y</p:attrName>
                                        </p:attrNameLst>
                                      </p:cBhvr>
                                      <p:rCtr x="0" y="0"/>
                                    </p:animMotion>
                                  </p:childTnLst>
                                </p:cTn>
                              </p:par>
                              <p:par>
                                <p:cTn id="158" presetID="42" presetClass="path" presetSubtype="0" fill="hold" nodeType="withEffect">
                                  <p:stCondLst>
                                    <p:cond delay="0"/>
                                  </p:stCondLst>
                                  <p:childTnLst>
                                    <p:animMotion origin="layout" path="M -0.97013 -0.19352 L -0.97013 -0.19352 " pathEditMode="fixed" rAng="0" ptsTypes="AA">
                                      <p:cBhvr>
                                        <p:cTn id="159" dur="10" fill="hold"/>
                                        <p:tgtEl>
                                          <p:spTgt spid="438300"/>
                                        </p:tgtEl>
                                        <p:attrNameLst>
                                          <p:attrName>ppt_x</p:attrName>
                                          <p:attrName>ppt_y</p:attrName>
                                        </p:attrNameLst>
                                      </p:cBhvr>
                                      <p:rCtr x="0" y="0"/>
                                    </p:animMotion>
                                  </p:childTnLst>
                                </p:cTn>
                              </p:par>
                              <p:par>
                                <p:cTn id="160" presetID="42" presetClass="path" presetSubtype="0" fill="hold" nodeType="withEffect">
                                  <p:stCondLst>
                                    <p:cond delay="0"/>
                                  </p:stCondLst>
                                  <p:childTnLst>
                                    <p:animMotion origin="layout" path="M -0.97013 -0.19352 L -0.97013 -0.19352 " pathEditMode="fixed" rAng="0" ptsTypes="AA">
                                      <p:cBhvr>
                                        <p:cTn id="161" dur="10" fill="hold"/>
                                        <p:tgtEl>
                                          <p:spTgt spid="438299"/>
                                        </p:tgtEl>
                                        <p:attrNameLst>
                                          <p:attrName>ppt_x</p:attrName>
                                          <p:attrName>ppt_y</p:attrName>
                                        </p:attrNameLst>
                                      </p:cBhvr>
                                      <p:rCtr x="0" y="0"/>
                                    </p:animMotion>
                                  </p:childTnLst>
                                </p:cTn>
                              </p:par>
                              <p:par>
                                <p:cTn id="162" presetID="42" presetClass="path" presetSubtype="0" fill="hold" nodeType="withEffect">
                                  <p:stCondLst>
                                    <p:cond delay="0"/>
                                  </p:stCondLst>
                                  <p:childTnLst>
                                    <p:animMotion origin="layout" path="M -0.97013 -0.19352 L -0.97013 -0.19352 " pathEditMode="fixed" rAng="0" ptsTypes="AA">
                                      <p:cBhvr>
                                        <p:cTn id="163" dur="10" fill="hold"/>
                                        <p:tgtEl>
                                          <p:spTgt spid="438298"/>
                                        </p:tgtEl>
                                        <p:attrNameLst>
                                          <p:attrName>ppt_x</p:attrName>
                                          <p:attrName>ppt_y</p:attrName>
                                        </p:attrNameLst>
                                      </p:cBhvr>
                                      <p:rCtr x="0" y="0"/>
                                    </p:animMotion>
                                  </p:childTnLst>
                                </p:cTn>
                              </p:par>
                              <p:par>
                                <p:cTn id="164" presetID="42" presetClass="path" presetSubtype="0" fill="hold" nodeType="withEffect">
                                  <p:stCondLst>
                                    <p:cond delay="0"/>
                                  </p:stCondLst>
                                  <p:childTnLst>
                                    <p:animMotion origin="layout" path="M -0.97013 -0.19352 L -0.97013 -0.19352 " pathEditMode="fixed" rAng="0" ptsTypes="AA">
                                      <p:cBhvr>
                                        <p:cTn id="165" dur="10" fill="hold"/>
                                        <p:tgtEl>
                                          <p:spTgt spid="438304"/>
                                        </p:tgtEl>
                                        <p:attrNameLst>
                                          <p:attrName>ppt_x</p:attrName>
                                          <p:attrName>ppt_y</p:attrName>
                                        </p:attrNameLst>
                                      </p:cBhvr>
                                      <p:rCtr x="0" y="0"/>
                                    </p:animMotion>
                                  </p:childTnLst>
                                </p:cTn>
                              </p:par>
                              <p:par>
                                <p:cTn id="166" presetID="42" presetClass="path" presetSubtype="0" fill="hold" grpId="1" nodeType="withEffect">
                                  <p:stCondLst>
                                    <p:cond delay="0"/>
                                  </p:stCondLst>
                                  <p:iterate type="lt">
                                    <p:tmPct val="0"/>
                                  </p:iterate>
                                  <p:childTnLst>
                                    <p:animMotion origin="layout" path="M -0.96737 0.41436 L -0.96737 0.41436 " pathEditMode="fixed" rAng="0" ptsTypes="AA">
                                      <p:cBhvr>
                                        <p:cTn id="167" dur="10" fill="hold"/>
                                        <p:tgtEl>
                                          <p:spTgt spid="438335">
                                            <p:bg/>
                                          </p:spTgt>
                                        </p:tgtEl>
                                        <p:attrNameLst>
                                          <p:attrName>ppt_x</p:attrName>
                                          <p:attrName>ppt_y</p:attrName>
                                        </p:attrNameLst>
                                      </p:cBhvr>
                                      <p:rCtr x="0" y="0"/>
                                    </p:animMotion>
                                  </p:childTnLst>
                                </p:cTn>
                              </p:par>
                              <p:par>
                                <p:cTn id="168" presetID="42" presetClass="path" presetSubtype="0" fill="hold" grpId="1" nodeType="withEffect">
                                  <p:stCondLst>
                                    <p:cond delay="0"/>
                                  </p:stCondLst>
                                  <p:iterate type="lt">
                                    <p:tmPct val="0"/>
                                  </p:iterate>
                                  <p:childTnLst>
                                    <p:animMotion origin="layout" path="M -0.9764 0.41436 L -0.9764 0.41436 " pathEditMode="fixed" rAng="0" ptsTypes="AA">
                                      <p:cBhvr>
                                        <p:cTn id="169" dur="10" fill="hold"/>
                                        <p:tgtEl>
                                          <p:spTgt spid="438335">
                                            <p:txEl>
                                              <p:pRg st="0" end="0"/>
                                            </p:txEl>
                                          </p:spTgt>
                                        </p:tgtEl>
                                        <p:attrNameLst>
                                          <p:attrName>ppt_x</p:attrName>
                                          <p:attrName>ppt_y</p:attrName>
                                        </p:attrNameLst>
                                      </p:cBhvr>
                                      <p:rCtr x="0" y="0"/>
                                    </p:animMotion>
                                  </p:childTnLst>
                                </p:cTn>
                              </p:par>
                              <p:par>
                                <p:cTn id="170" presetID="1" presetClass="exit" presetSubtype="0" fill="hold" grpId="2" nodeType="withEffect">
                                  <p:stCondLst>
                                    <p:cond delay="0"/>
                                  </p:stCondLst>
                                  <p:childTnLst>
                                    <p:set>
                                      <p:cBhvr>
                                        <p:cTn id="171" dur="1" fill="hold">
                                          <p:stCondLst>
                                            <p:cond delay="0"/>
                                          </p:stCondLst>
                                        </p:cTn>
                                        <p:tgtEl>
                                          <p:spTgt spid="438335">
                                            <p:txEl>
                                              <p:pRg st="0" end="0"/>
                                            </p:txEl>
                                          </p:spTgt>
                                        </p:tgtEl>
                                        <p:attrNameLst>
                                          <p:attrName>style.visibility</p:attrName>
                                        </p:attrNameLst>
                                      </p:cBhvr>
                                      <p:to>
                                        <p:strVal val="hidden"/>
                                      </p:to>
                                    </p:set>
                                  </p:childTnLst>
                                </p:cTn>
                              </p:par>
                              <p:par>
                                <p:cTn id="172" presetID="1" presetClass="exit" presetSubtype="0" fill="hold" grpId="2" nodeType="withEffect">
                                  <p:stCondLst>
                                    <p:cond delay="0"/>
                                  </p:stCondLst>
                                  <p:childTnLst>
                                    <p:set>
                                      <p:cBhvr>
                                        <p:cTn id="173" dur="1" fill="hold">
                                          <p:stCondLst>
                                            <p:cond delay="0"/>
                                          </p:stCondLst>
                                        </p:cTn>
                                        <p:tgtEl>
                                          <p:spTgt spid="438335">
                                            <p:bg/>
                                          </p:spTgt>
                                        </p:tgtEl>
                                        <p:attrNameLst>
                                          <p:attrName>style.visibility</p:attrName>
                                        </p:attrNameLst>
                                      </p:cBhvr>
                                      <p:to>
                                        <p:strVal val="hidden"/>
                                      </p:to>
                                    </p:set>
                                  </p:childTnLst>
                                </p:cTn>
                              </p:par>
                            </p:childTnLst>
                          </p:cTn>
                        </p:par>
                        <p:par>
                          <p:cTn id="174" fill="hold" nodeType="afterGroup">
                            <p:stCondLst>
                              <p:cond delay="10"/>
                            </p:stCondLst>
                            <p:childTnLst>
                              <p:par>
                                <p:cTn id="175" presetID="12" presetClass="exit" presetSubtype="1" fill="hold" nodeType="afterEffect">
                                  <p:stCondLst>
                                    <p:cond delay="0"/>
                                  </p:stCondLst>
                                  <p:childTnLst>
                                    <p:animEffect transition="out" filter="slide(fromTop)">
                                      <p:cBhvr>
                                        <p:cTn id="176" dur="1000"/>
                                        <p:tgtEl>
                                          <p:spTgt spid="438332"/>
                                        </p:tgtEl>
                                      </p:cBhvr>
                                    </p:animEffect>
                                    <p:set>
                                      <p:cBhvr>
                                        <p:cTn id="177" dur="1" fill="hold">
                                          <p:stCondLst>
                                            <p:cond delay="999"/>
                                          </p:stCondLst>
                                        </p:cTn>
                                        <p:tgtEl>
                                          <p:spTgt spid="438332"/>
                                        </p:tgtEl>
                                        <p:attrNameLst>
                                          <p:attrName>style.visibility</p:attrName>
                                        </p:attrNameLst>
                                      </p:cBhvr>
                                      <p:to>
                                        <p:strVal val="hidden"/>
                                      </p:to>
                                    </p:set>
                                  </p:childTnLst>
                                </p:cTn>
                              </p:par>
                            </p:childTnLst>
                          </p:cTn>
                        </p:par>
                        <p:par>
                          <p:cTn id="178" fill="hold" nodeType="afterGroup">
                            <p:stCondLst>
                              <p:cond delay="1010"/>
                            </p:stCondLst>
                            <p:childTnLst>
                              <p:par>
                                <p:cTn id="179" presetID="10" presetClass="entr" presetSubtype="0" fill="hold" grpId="5" nodeType="afterEffect">
                                  <p:stCondLst>
                                    <p:cond delay="490"/>
                                  </p:stCondLst>
                                  <p:childTnLst>
                                    <p:set>
                                      <p:cBhvr>
                                        <p:cTn id="180" dur="1" fill="hold">
                                          <p:stCondLst>
                                            <p:cond delay="0"/>
                                          </p:stCondLst>
                                        </p:cTn>
                                        <p:tgtEl>
                                          <p:spTgt spid="438335">
                                            <p:bg/>
                                          </p:spTgt>
                                        </p:tgtEl>
                                        <p:attrNameLst>
                                          <p:attrName>style.visibility</p:attrName>
                                        </p:attrNameLst>
                                      </p:cBhvr>
                                      <p:to>
                                        <p:strVal val="visible"/>
                                      </p:to>
                                    </p:set>
                                    <p:animEffect transition="in" filter="fade">
                                      <p:cBhvr>
                                        <p:cTn id="181" dur="500"/>
                                        <p:tgtEl>
                                          <p:spTgt spid="438335">
                                            <p:bg/>
                                          </p:spTgt>
                                        </p:tgtEl>
                                      </p:cBhvr>
                                    </p:animEffect>
                                  </p:childTnLst>
                                </p:cTn>
                              </p:par>
                            </p:childTnLst>
                          </p:cTn>
                        </p:par>
                        <p:par>
                          <p:cTn id="182" fill="hold" nodeType="afterGroup">
                            <p:stCondLst>
                              <p:cond delay="2000"/>
                            </p:stCondLst>
                            <p:childTnLst>
                              <p:par>
                                <p:cTn id="183" presetID="10" presetClass="entr" presetSubtype="0" fill="hold" grpId="4" nodeType="afterEffect">
                                  <p:stCondLst>
                                    <p:cond delay="0"/>
                                  </p:stCondLst>
                                  <p:iterate type="lt">
                                    <p:tmPct val="0"/>
                                  </p:iterate>
                                  <p:childTnLst>
                                    <p:set>
                                      <p:cBhvr>
                                        <p:cTn id="184" dur="1" fill="hold">
                                          <p:stCondLst>
                                            <p:cond delay="0"/>
                                          </p:stCondLst>
                                        </p:cTn>
                                        <p:tgtEl>
                                          <p:spTgt spid="438335">
                                            <p:txEl>
                                              <p:pRg st="0" end="0"/>
                                            </p:txEl>
                                          </p:spTgt>
                                        </p:tgtEl>
                                        <p:attrNameLst>
                                          <p:attrName>style.visibility</p:attrName>
                                        </p:attrNameLst>
                                      </p:cBhvr>
                                      <p:to>
                                        <p:strVal val="visible"/>
                                      </p:to>
                                    </p:set>
                                    <p:animEffect transition="in" filter="fade">
                                      <p:cBhvr>
                                        <p:cTn id="185" dur="500"/>
                                        <p:tgtEl>
                                          <p:spTgt spid="438335">
                                            <p:txEl>
                                              <p:pRg st="0" end="0"/>
                                            </p:txEl>
                                          </p:spTgt>
                                        </p:tgtEl>
                                      </p:cBhvr>
                                    </p:animEffect>
                                  </p:childTnLst>
                                </p:cTn>
                              </p:par>
                            </p:childTnLst>
                          </p:cTn>
                        </p:par>
                        <p:par>
                          <p:cTn id="186" fill="hold" nodeType="afterGroup">
                            <p:stCondLst>
                              <p:cond delay="2500"/>
                            </p:stCondLst>
                            <p:childTnLst>
                              <p:par>
                                <p:cTn id="187" presetID="27" presetClass="entr" presetSubtype="0" fill="hold" grpId="3" nodeType="afterEffect">
                                  <p:stCondLst>
                                    <p:cond delay="0"/>
                                  </p:stCondLst>
                                  <p:iterate type="lt">
                                    <p:tmPct val="50000"/>
                                  </p:iterate>
                                  <p:childTnLst>
                                    <p:set>
                                      <p:cBhvr>
                                        <p:cTn id="188"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89"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90"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91"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92" restart="whenNotActive" fill="hold" evtFilter="cancelBubble" nodeType="interactiveSeq">
                <p:stCondLst>
                  <p:cond evt="onClick" delay="0">
                    <p:tgtEl>
                      <p:spTgt spid="438336"/>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3" presetClass="entr" presetSubtype="0" fill="hold" grpId="1" nodeType="clickEffect">
                                  <p:stCondLst>
                                    <p:cond delay="0"/>
                                  </p:stCondLst>
                                  <p:childTnLst>
                                    <p:set>
                                      <p:cBhvr>
                                        <p:cTn id="196" dur="1" fill="hold">
                                          <p:stCondLst>
                                            <p:cond delay="0"/>
                                          </p:stCondLst>
                                        </p:cTn>
                                        <p:tgtEl>
                                          <p:spTgt spid="438286"/>
                                        </p:tgtEl>
                                        <p:attrNameLst>
                                          <p:attrName>style.visibility</p:attrName>
                                        </p:attrNameLst>
                                      </p:cBhvr>
                                      <p:to>
                                        <p:strVal val="visible"/>
                                      </p:to>
                                    </p:set>
                                  </p:childTnLst>
                                </p:cTn>
                              </p:par>
                              <p:par>
                                <p:cTn id="197" presetID="3" presetClass="exit" presetSubtype="0" fill="hold" grpId="2" nodeType="withEffect">
                                  <p:stCondLst>
                                    <p:cond delay="0"/>
                                  </p:stCondLst>
                                  <p:childTnLst>
                                    <p:set>
                                      <p:cBhvr>
                                        <p:cTn id="198" dur="1" fill="hold">
                                          <p:stCondLst>
                                            <p:cond delay="0"/>
                                          </p:stCondLst>
                                        </p:cTn>
                                        <p:tgtEl>
                                          <p:spTgt spid="438287"/>
                                        </p:tgtEl>
                                        <p:attrNameLst>
                                          <p:attrName>style.visibility</p:attrName>
                                        </p:attrNameLst>
                                      </p:cBhvr>
                                      <p:to>
                                        <p:strVal val="hidden"/>
                                      </p:to>
                                    </p:set>
                                  </p:childTnLst>
                                </p:cTn>
                              </p:par>
                              <p:par>
                                <p:cTn id="199" presetID="3" presetClass="exit" presetSubtype="0" fill="hold" grpId="1" nodeType="withEffect">
                                  <p:stCondLst>
                                    <p:cond delay="0"/>
                                  </p:stCondLst>
                                  <p:childTnLst>
                                    <p:set>
                                      <p:cBhvr>
                                        <p:cTn id="200" dur="1" fill="hold">
                                          <p:stCondLst>
                                            <p:cond delay="0"/>
                                          </p:stCondLst>
                                        </p:cTn>
                                        <p:tgtEl>
                                          <p:spTgt spid="438288"/>
                                        </p:tgtEl>
                                        <p:attrNameLst>
                                          <p:attrName>style.visibility</p:attrName>
                                        </p:attrNameLst>
                                      </p:cBhvr>
                                      <p:to>
                                        <p:strVal val="hidden"/>
                                      </p:to>
                                    </p:set>
                                  </p:childTnLst>
                                </p:cTn>
                              </p:par>
                              <p:par>
                                <p:cTn id="201" presetID="3" presetClass="exit" presetSubtype="0" fill="hold" grpId="1" nodeType="withEffect">
                                  <p:stCondLst>
                                    <p:cond delay="0"/>
                                  </p:stCondLst>
                                  <p:childTnLst>
                                    <p:set>
                                      <p:cBhvr>
                                        <p:cTn id="202" dur="1" fill="hold">
                                          <p:stCondLst>
                                            <p:cond delay="0"/>
                                          </p:stCondLst>
                                        </p:cTn>
                                        <p:tgtEl>
                                          <p:spTgt spid="438283"/>
                                        </p:tgtEl>
                                        <p:attrNameLst>
                                          <p:attrName>style.visibility</p:attrName>
                                        </p:attrNameLst>
                                      </p:cBhvr>
                                      <p:to>
                                        <p:strVal val="hidden"/>
                                      </p:to>
                                    </p:set>
                                  </p:childTnLst>
                                </p:cTn>
                              </p:par>
                              <p:par>
                                <p:cTn id="203" presetID="3" presetClass="exit" presetSubtype="0" fill="hold" grpId="1" nodeType="withEffect">
                                  <p:stCondLst>
                                    <p:cond delay="0"/>
                                  </p:stCondLst>
                                  <p:childTnLst>
                                    <p:set>
                                      <p:cBhvr>
                                        <p:cTn id="204" dur="1" fill="hold">
                                          <p:stCondLst>
                                            <p:cond delay="0"/>
                                          </p:stCondLst>
                                        </p:cTn>
                                        <p:tgtEl>
                                          <p:spTgt spid="438284"/>
                                        </p:tgtEl>
                                        <p:attrNameLst>
                                          <p:attrName>style.visibility</p:attrName>
                                        </p:attrNameLst>
                                      </p:cBhvr>
                                      <p:to>
                                        <p:strVal val="hidden"/>
                                      </p:to>
                                    </p:set>
                                  </p:childTnLst>
                                </p:cTn>
                              </p:par>
                              <p:par>
                                <p:cTn id="205" presetID="3" presetClass="exit" presetSubtype="0" fill="hold" grpId="1" nodeType="withEffect">
                                  <p:stCondLst>
                                    <p:cond delay="0"/>
                                  </p:stCondLst>
                                  <p:childTnLst>
                                    <p:set>
                                      <p:cBhvr>
                                        <p:cTn id="206"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207" restart="whenNotActive" fill="hold" evtFilter="cancelBubble" nodeType="interactiveSeq">
                <p:stCondLst>
                  <p:cond evt="onClick" delay="0">
                    <p:tgtEl>
                      <p:spTgt spid="78"/>
                    </p:tgtEl>
                  </p:cond>
                </p:stCondLst>
                <p:endSync evt="end" delay="0">
                  <p:rtn val="all"/>
                </p:endSync>
                <p:childTnLst>
                  <p:par>
                    <p:cTn id="208" fill="hold">
                      <p:stCondLst>
                        <p:cond delay="0"/>
                      </p:stCondLst>
                      <p:childTnLst>
                        <p:par>
                          <p:cTn id="209" fill="hold">
                            <p:stCondLst>
                              <p:cond delay="0"/>
                            </p:stCondLst>
                            <p:childTnLst>
                              <p:par>
                                <p:cTn id="210" presetID="10" presetClass="exit" presetSubtype="0" fill="hold" grpId="0" nodeType="afterEffect">
                                  <p:stCondLst>
                                    <p:cond delay="0"/>
                                  </p:stCondLst>
                                  <p:iterate type="lt">
                                    <p:tmPct val="0"/>
                                  </p:iterate>
                                  <p:childTnLst>
                                    <p:animEffect transition="out" filter="fade">
                                      <p:cBhvr>
                                        <p:cTn id="211" dur="500"/>
                                        <p:tgtEl>
                                          <p:spTgt spid="438335">
                                            <p:txEl>
                                              <p:pRg st="0" end="0"/>
                                            </p:txEl>
                                          </p:spTgt>
                                        </p:tgtEl>
                                      </p:cBhvr>
                                    </p:animEffect>
                                    <p:set>
                                      <p:cBhvr>
                                        <p:cTn id="212" dur="1" fill="hold">
                                          <p:stCondLst>
                                            <p:cond delay="499"/>
                                          </p:stCondLst>
                                        </p:cTn>
                                        <p:tgtEl>
                                          <p:spTgt spid="438335">
                                            <p:txEl>
                                              <p:pRg st="0" end="0"/>
                                            </p:txEl>
                                          </p:spTgt>
                                        </p:tgtEl>
                                        <p:attrNameLst>
                                          <p:attrName>style.visibility</p:attrName>
                                        </p:attrNameLst>
                                      </p:cBhvr>
                                      <p:to>
                                        <p:strVal val="hidden"/>
                                      </p:to>
                                    </p:set>
                                  </p:childTnLst>
                                </p:cTn>
                              </p:par>
                            </p:childTnLst>
                          </p:cTn>
                        </p:par>
                        <p:par>
                          <p:cTn id="213" fill="hold">
                            <p:stCondLst>
                              <p:cond delay="500"/>
                            </p:stCondLst>
                            <p:childTnLst>
                              <p:par>
                                <p:cTn id="214" presetID="10" presetClass="exit" presetSubtype="0" fill="hold" grpId="0" nodeType="afterEffect">
                                  <p:stCondLst>
                                    <p:cond delay="0"/>
                                  </p:stCondLst>
                                  <p:iterate type="lt">
                                    <p:tmPct val="0"/>
                                  </p:iterate>
                                  <p:childTnLst>
                                    <p:animEffect transition="out" filter="fade">
                                      <p:cBhvr>
                                        <p:cTn id="215" dur="500"/>
                                        <p:tgtEl>
                                          <p:spTgt spid="438335">
                                            <p:bg/>
                                          </p:spTgt>
                                        </p:tgtEl>
                                      </p:cBhvr>
                                    </p:animEffect>
                                    <p:set>
                                      <p:cBhvr>
                                        <p:cTn id="216"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0" grpId="0" animBg="1"/>
      <p:bldP spid="438281" grpId="0" animBg="1"/>
      <p:bldP spid="438282"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294" grpId="0" animBg="1"/>
      <p:bldP spid="438295" grpId="0" animBg="1"/>
      <p:bldP spid="438296"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21</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19</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13</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6</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Video Games</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iPad</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VR Headset</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Use of cellphone</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5</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a technology- based intervention we have</a:t>
            </a:r>
          </a:p>
        </p:txBody>
      </p:sp>
      <p:pic>
        <p:nvPicPr>
          <p:cNvPr id="78" name="Picture 100">
            <a:hlinkClick r:id="" action="ppaction://macro?name=Begin_Round"/>
          </p:cNvPr>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7697365"/>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3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301"/>
                                        </p:tgtEl>
                                      </p:cBhvr>
                                    </p:animEffect>
                                    <p:set>
                                      <p:cBhvr>
                                        <p:cTn id="90"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91" restart="whenNotActive" fill="hold" evtFilter="cancelBubble" nodeType="interactiveSeq">
                <p:stCondLst>
                  <p:cond evt="onClick" delay="0">
                    <p:tgtEl>
                      <p:spTgt spid="4383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400"/>
                                        <p:tgtEl>
                                          <p:spTgt spid="438302"/>
                                        </p:tgtEl>
                                      </p:cBhvr>
                                    </p:animEffect>
                                    <p:set>
                                      <p:cBhvr>
                                        <p:cTn id="96"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97" restart="whenNotActive" fill="hold" evtFilter="cancelBubble" nodeType="interactiveSeq">
                <p:stCondLst>
                  <p:cond evt="onClick" delay="0">
                    <p:tgtEl>
                      <p:spTgt spid="43830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3"/>
                                        </p:tgtEl>
                                      </p:cBhvr>
                                    </p:animEffect>
                                    <p:set>
                                      <p:cBhvr>
                                        <p:cTn id="102"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03" restart="whenNotActive" fill="hold" evtFilter="cancelBubble" nodeType="interactiveSeq">
                <p:stCondLst>
                  <p:cond evt="onClick" delay="0">
                    <p:tgtEl>
                      <p:spTgt spid="4383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42" presetClass="path" presetSubtype="0" fill="hold" nodeType="clickEffect">
                                  <p:stCondLst>
                                    <p:cond delay="0"/>
                                  </p:stCondLst>
                                  <p:childTnLst>
                                    <p:animMotion origin="layout" path="M -0.97014 -0.19352 L -0.97014 -0.19352 " pathEditMode="fixed" rAng="0" ptsTypes="AA">
                                      <p:cBhvr>
                                        <p:cTn id="107" dur="10" fill="hold"/>
                                        <p:tgtEl>
                                          <p:spTgt spid="438297"/>
                                        </p:tgtEl>
                                        <p:attrNameLst>
                                          <p:attrName>ppt_x</p:attrName>
                                          <p:attrName>ppt_y</p:attrName>
                                        </p:attrNameLst>
                                      </p:cBhvr>
                                      <p:rCtr x="0" y="0"/>
                                    </p:animMotion>
                                  </p:childTnLst>
                                </p:cTn>
                              </p:par>
                              <p:par>
                                <p:cTn id="108" presetID="42" presetClass="path" presetSubtype="0" fill="hold" nodeType="withEffect">
                                  <p:stCondLst>
                                    <p:cond delay="0"/>
                                  </p:stCondLst>
                                  <p:childTnLst>
                                    <p:animMotion origin="layout" path="M -0.97014 -0.19352 L -0.97014 -0.19352 " pathEditMode="fixed" rAng="0" ptsTypes="AA">
                                      <p:cBhvr>
                                        <p:cTn id="109" dur="10" fill="hold"/>
                                        <p:tgtEl>
                                          <p:spTgt spid="438303"/>
                                        </p:tgtEl>
                                        <p:attrNameLst>
                                          <p:attrName>ppt_x</p:attrName>
                                          <p:attrName>ppt_y</p:attrName>
                                        </p:attrNameLst>
                                      </p:cBhvr>
                                      <p:rCtr x="0" y="0"/>
                                    </p:animMotion>
                                  </p:childTnLst>
                                </p:cTn>
                              </p:par>
                              <p:par>
                                <p:cTn id="110" presetID="42" presetClass="path" presetSubtype="0" fill="hold" nodeType="withEffect">
                                  <p:stCondLst>
                                    <p:cond delay="0"/>
                                  </p:stCondLst>
                                  <p:childTnLst>
                                    <p:animMotion origin="layout" path="M -0.97014 -0.19353 L -0.97014 -0.19353 " pathEditMode="fixed" rAng="0" ptsTypes="AA">
                                      <p:cBhvr>
                                        <p:cTn id="111" dur="10" fill="hold"/>
                                        <p:tgtEl>
                                          <p:spTgt spid="438302"/>
                                        </p:tgtEl>
                                        <p:attrNameLst>
                                          <p:attrName>ppt_x</p:attrName>
                                          <p:attrName>ppt_y</p:attrName>
                                        </p:attrNameLst>
                                      </p:cBhvr>
                                      <p:rCtr x="0" y="0"/>
                                    </p:animMotion>
                                  </p:childTnLst>
                                </p:cTn>
                              </p:par>
                              <p:par>
                                <p:cTn id="112" presetID="42" presetClass="path" presetSubtype="0" fill="hold" nodeType="withEffect">
                                  <p:stCondLst>
                                    <p:cond delay="0"/>
                                  </p:stCondLst>
                                  <p:childTnLst>
                                    <p:animMotion origin="layout" path="M -0.97014 -0.19353 L -0.97014 -0.19353 " pathEditMode="fixed" rAng="0" ptsTypes="AA">
                                      <p:cBhvr>
                                        <p:cTn id="113" dur="10" fill="hold"/>
                                        <p:tgtEl>
                                          <p:spTgt spid="438301"/>
                                        </p:tgtEl>
                                        <p:attrNameLst>
                                          <p:attrName>ppt_x</p:attrName>
                                          <p:attrName>ppt_y</p:attrName>
                                        </p:attrNameLst>
                                      </p:cBhvr>
                                      <p:rCtr x="0" y="0"/>
                                    </p:animMotion>
                                  </p:childTnLst>
                                </p:cTn>
                              </p:par>
                              <p:par>
                                <p:cTn id="114" presetID="42" presetClass="path" presetSubtype="0" fill="hold" grpId="1" nodeType="withEffect">
                                  <p:stCondLst>
                                    <p:cond delay="0"/>
                                  </p:stCondLst>
                                  <p:iterate type="lt">
                                    <p:tmPct val="0"/>
                                  </p:iterate>
                                  <p:childTnLst>
                                    <p:animMotion origin="layout" path="M -0.96737 0.41436 L -0.96737 0.41436 " pathEditMode="fixed" rAng="0" ptsTypes="AA">
                                      <p:cBhvr>
                                        <p:cTn id="115" dur="10" fill="hold"/>
                                        <p:tgtEl>
                                          <p:spTgt spid="438335">
                                            <p:bg/>
                                          </p:spTgt>
                                        </p:tgtEl>
                                        <p:attrNameLst>
                                          <p:attrName>ppt_x</p:attrName>
                                          <p:attrName>ppt_y</p:attrName>
                                        </p:attrNameLst>
                                      </p:cBhvr>
                                      <p:rCtr x="0" y="0"/>
                                    </p:animMotion>
                                  </p:childTnLst>
                                </p:cTn>
                              </p:par>
                              <p:par>
                                <p:cTn id="116" presetID="42" presetClass="path" presetSubtype="0" fill="hold" grpId="1" nodeType="withEffect">
                                  <p:stCondLst>
                                    <p:cond delay="0"/>
                                  </p:stCondLst>
                                  <p:iterate type="lt">
                                    <p:tmPct val="0"/>
                                  </p:iterate>
                                  <p:childTnLst>
                                    <p:animMotion origin="layout" path="M -0.9764 0.41436 L -0.9764 0.41436 " pathEditMode="fixed" rAng="0" ptsTypes="AA">
                                      <p:cBhvr>
                                        <p:cTn id="117" dur="10" fill="hold"/>
                                        <p:tgtEl>
                                          <p:spTgt spid="438335">
                                            <p:txEl>
                                              <p:pRg st="0" end="0"/>
                                            </p:txEl>
                                          </p:spTgt>
                                        </p:tgtEl>
                                        <p:attrNameLst>
                                          <p:attrName>ppt_x</p:attrName>
                                          <p:attrName>ppt_y</p:attrName>
                                        </p:attrNameLst>
                                      </p:cBhvr>
                                      <p:rCtr x="0" y="0"/>
                                    </p:animMotion>
                                  </p:childTnLst>
                                </p:cTn>
                              </p:par>
                              <p:par>
                                <p:cTn id="118" presetID="1" presetClass="exit" presetSubtype="0" fill="hold" grpId="2" nodeType="withEffect">
                                  <p:stCondLst>
                                    <p:cond delay="0"/>
                                  </p:stCondLst>
                                  <p:childTnLst>
                                    <p:set>
                                      <p:cBhvr>
                                        <p:cTn id="119" dur="1" fill="hold">
                                          <p:stCondLst>
                                            <p:cond delay="0"/>
                                          </p:stCondLst>
                                        </p:cTn>
                                        <p:tgtEl>
                                          <p:spTgt spid="438335">
                                            <p:txEl>
                                              <p:pRg st="0" end="0"/>
                                            </p:txEl>
                                          </p:spTgt>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438335">
                                            <p:bg/>
                                          </p:spTgt>
                                        </p:tgtEl>
                                        <p:attrNameLst>
                                          <p:attrName>style.visibility</p:attrName>
                                        </p:attrNameLst>
                                      </p:cBhvr>
                                      <p:to>
                                        <p:strVal val="hidden"/>
                                      </p:to>
                                    </p:set>
                                  </p:childTnLst>
                                </p:cTn>
                              </p:par>
                            </p:childTnLst>
                          </p:cTn>
                        </p:par>
                        <p:par>
                          <p:cTn id="122" fill="hold" nodeType="afterGroup">
                            <p:stCondLst>
                              <p:cond delay="10"/>
                            </p:stCondLst>
                            <p:childTnLst>
                              <p:par>
                                <p:cTn id="123" presetID="12" presetClass="exit" presetSubtype="1" fill="hold" nodeType="afterEffect">
                                  <p:stCondLst>
                                    <p:cond delay="0"/>
                                  </p:stCondLst>
                                  <p:childTnLst>
                                    <p:animEffect transition="out" filter="slide(fromTop)">
                                      <p:cBhvr>
                                        <p:cTn id="124" dur="1000"/>
                                        <p:tgtEl>
                                          <p:spTgt spid="438332"/>
                                        </p:tgtEl>
                                      </p:cBhvr>
                                    </p:animEffect>
                                    <p:set>
                                      <p:cBhvr>
                                        <p:cTn id="125" dur="1" fill="hold">
                                          <p:stCondLst>
                                            <p:cond delay="999"/>
                                          </p:stCondLst>
                                        </p:cTn>
                                        <p:tgtEl>
                                          <p:spTgt spid="438332"/>
                                        </p:tgtEl>
                                        <p:attrNameLst>
                                          <p:attrName>style.visibility</p:attrName>
                                        </p:attrNameLst>
                                      </p:cBhvr>
                                      <p:to>
                                        <p:strVal val="hidden"/>
                                      </p:to>
                                    </p:set>
                                  </p:childTnLst>
                                </p:cTn>
                              </p:par>
                            </p:childTnLst>
                          </p:cTn>
                        </p:par>
                        <p:par>
                          <p:cTn id="126" fill="hold" nodeType="afterGroup">
                            <p:stCondLst>
                              <p:cond delay="1010"/>
                            </p:stCondLst>
                            <p:childTnLst>
                              <p:par>
                                <p:cTn id="127" presetID="10" presetClass="entr" presetSubtype="0" fill="hold" grpId="5" nodeType="afterEffect">
                                  <p:stCondLst>
                                    <p:cond delay="490"/>
                                  </p:stCondLst>
                                  <p:childTnLst>
                                    <p:set>
                                      <p:cBhvr>
                                        <p:cTn id="128" dur="1" fill="hold">
                                          <p:stCondLst>
                                            <p:cond delay="0"/>
                                          </p:stCondLst>
                                        </p:cTn>
                                        <p:tgtEl>
                                          <p:spTgt spid="438335">
                                            <p:bg/>
                                          </p:spTgt>
                                        </p:tgtEl>
                                        <p:attrNameLst>
                                          <p:attrName>style.visibility</p:attrName>
                                        </p:attrNameLst>
                                      </p:cBhvr>
                                      <p:to>
                                        <p:strVal val="visible"/>
                                      </p:to>
                                    </p:set>
                                    <p:animEffect transition="in" filter="fade">
                                      <p:cBhvr>
                                        <p:cTn id="129" dur="500"/>
                                        <p:tgtEl>
                                          <p:spTgt spid="438335">
                                            <p:bg/>
                                          </p:spTgt>
                                        </p:tgtEl>
                                      </p:cBhvr>
                                    </p:animEffect>
                                  </p:childTnLst>
                                </p:cTn>
                              </p:par>
                            </p:childTnLst>
                          </p:cTn>
                        </p:par>
                        <p:par>
                          <p:cTn id="130" fill="hold" nodeType="afterGroup">
                            <p:stCondLst>
                              <p:cond delay="2000"/>
                            </p:stCondLst>
                            <p:childTnLst>
                              <p:par>
                                <p:cTn id="131" presetID="10" presetClass="entr" presetSubtype="0" fill="hold" grpId="4" nodeType="afterEffect">
                                  <p:stCondLst>
                                    <p:cond delay="0"/>
                                  </p:stCondLst>
                                  <p:iterate type="lt">
                                    <p:tmPct val="0"/>
                                  </p:iterate>
                                  <p:childTnLst>
                                    <p:set>
                                      <p:cBhvr>
                                        <p:cTn id="132" dur="1" fill="hold">
                                          <p:stCondLst>
                                            <p:cond delay="0"/>
                                          </p:stCondLst>
                                        </p:cTn>
                                        <p:tgtEl>
                                          <p:spTgt spid="438335">
                                            <p:txEl>
                                              <p:pRg st="0" end="0"/>
                                            </p:txEl>
                                          </p:spTgt>
                                        </p:tgtEl>
                                        <p:attrNameLst>
                                          <p:attrName>style.visibility</p:attrName>
                                        </p:attrNameLst>
                                      </p:cBhvr>
                                      <p:to>
                                        <p:strVal val="visible"/>
                                      </p:to>
                                    </p:set>
                                    <p:animEffect transition="in" filter="fade">
                                      <p:cBhvr>
                                        <p:cTn id="133" dur="500"/>
                                        <p:tgtEl>
                                          <p:spTgt spid="438335">
                                            <p:txEl>
                                              <p:pRg st="0" end="0"/>
                                            </p:txEl>
                                          </p:spTgt>
                                        </p:tgtEl>
                                      </p:cBhvr>
                                    </p:animEffect>
                                  </p:childTnLst>
                                </p:cTn>
                              </p:par>
                            </p:childTnLst>
                          </p:cTn>
                        </p:par>
                        <p:par>
                          <p:cTn id="134" fill="hold" nodeType="afterGroup">
                            <p:stCondLst>
                              <p:cond delay="2500"/>
                            </p:stCondLst>
                            <p:childTnLst>
                              <p:par>
                                <p:cTn id="135" presetID="27" presetClass="entr" presetSubtype="0" fill="hold" grpId="3" nodeType="afterEffect">
                                  <p:stCondLst>
                                    <p:cond delay="0"/>
                                  </p:stCondLst>
                                  <p:iterate type="lt">
                                    <p:tmPct val="50000"/>
                                  </p:iterate>
                                  <p:childTnLst>
                                    <p:set>
                                      <p:cBhvr>
                                        <p:cTn id="13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9"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0" restart="whenNotActive" fill="hold" evtFilter="cancelBubble" nodeType="interactiveSeq">
                <p:stCondLst>
                  <p:cond evt="onClick" delay="0">
                    <p:tgtEl>
                      <p:spTgt spid="43833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ntr" presetSubtype="0" fill="hold" grpId="1" nodeType="clickEffect">
                                  <p:stCondLst>
                                    <p:cond delay="0"/>
                                  </p:stCondLst>
                                  <p:childTnLst>
                                    <p:set>
                                      <p:cBhvr>
                                        <p:cTn id="144" dur="1" fill="hold">
                                          <p:stCondLst>
                                            <p:cond delay="0"/>
                                          </p:stCondLst>
                                        </p:cTn>
                                        <p:tgtEl>
                                          <p:spTgt spid="438286"/>
                                        </p:tgtEl>
                                        <p:attrNameLst>
                                          <p:attrName>style.visibility</p:attrName>
                                        </p:attrNameLst>
                                      </p:cBhvr>
                                      <p:to>
                                        <p:strVal val="visible"/>
                                      </p:to>
                                    </p:set>
                                  </p:childTnLst>
                                </p:cTn>
                              </p:par>
                              <p:par>
                                <p:cTn id="145" presetID="3" presetClass="exit" presetSubtype="0" fill="hold" grpId="2" nodeType="withEffect">
                                  <p:stCondLst>
                                    <p:cond delay="0"/>
                                  </p:stCondLst>
                                  <p:childTnLst>
                                    <p:set>
                                      <p:cBhvr>
                                        <p:cTn id="146" dur="1" fill="hold">
                                          <p:stCondLst>
                                            <p:cond delay="0"/>
                                          </p:stCondLst>
                                        </p:cTn>
                                        <p:tgtEl>
                                          <p:spTgt spid="438287"/>
                                        </p:tgtEl>
                                        <p:attrNameLst>
                                          <p:attrName>style.visibility</p:attrName>
                                        </p:attrNameLst>
                                      </p:cBhvr>
                                      <p:to>
                                        <p:strVal val="hidden"/>
                                      </p:to>
                                    </p:set>
                                  </p:childTnLst>
                                </p:cTn>
                              </p:par>
                              <p:par>
                                <p:cTn id="147" presetID="3" presetClass="exit" presetSubtype="0" fill="hold" grpId="1" nodeType="withEffect">
                                  <p:stCondLst>
                                    <p:cond delay="0"/>
                                  </p:stCondLst>
                                  <p:childTnLst>
                                    <p:set>
                                      <p:cBhvr>
                                        <p:cTn id="148" dur="1" fill="hold">
                                          <p:stCondLst>
                                            <p:cond delay="0"/>
                                          </p:stCondLst>
                                        </p:cTn>
                                        <p:tgtEl>
                                          <p:spTgt spid="438288"/>
                                        </p:tgtEl>
                                        <p:attrNameLst>
                                          <p:attrName>style.visibility</p:attrName>
                                        </p:attrNameLst>
                                      </p:cBhvr>
                                      <p:to>
                                        <p:strVal val="hidden"/>
                                      </p:to>
                                    </p:set>
                                  </p:childTnLst>
                                </p:cTn>
                              </p:par>
                              <p:par>
                                <p:cTn id="149" presetID="3" presetClass="exit" presetSubtype="0" fill="hold" grpId="1" nodeType="withEffect">
                                  <p:stCondLst>
                                    <p:cond delay="0"/>
                                  </p:stCondLst>
                                  <p:childTnLst>
                                    <p:set>
                                      <p:cBhvr>
                                        <p:cTn id="150" dur="1" fill="hold">
                                          <p:stCondLst>
                                            <p:cond delay="0"/>
                                          </p:stCondLst>
                                        </p:cTn>
                                        <p:tgtEl>
                                          <p:spTgt spid="438283"/>
                                        </p:tgtEl>
                                        <p:attrNameLst>
                                          <p:attrName>style.visibility</p:attrName>
                                        </p:attrNameLst>
                                      </p:cBhvr>
                                      <p:to>
                                        <p:strVal val="hidden"/>
                                      </p:to>
                                    </p:set>
                                  </p:childTnLst>
                                </p:cTn>
                              </p:par>
                              <p:par>
                                <p:cTn id="151" presetID="3" presetClass="exit" presetSubtype="0" fill="hold" grpId="1" nodeType="withEffect">
                                  <p:stCondLst>
                                    <p:cond delay="0"/>
                                  </p:stCondLst>
                                  <p:childTnLst>
                                    <p:set>
                                      <p:cBhvr>
                                        <p:cTn id="152" dur="1" fill="hold">
                                          <p:stCondLst>
                                            <p:cond delay="0"/>
                                          </p:stCondLst>
                                        </p:cTn>
                                        <p:tgtEl>
                                          <p:spTgt spid="438284"/>
                                        </p:tgtEl>
                                        <p:attrNameLst>
                                          <p:attrName>style.visibility</p:attrName>
                                        </p:attrNameLst>
                                      </p:cBhvr>
                                      <p:to>
                                        <p:strVal val="hidden"/>
                                      </p:to>
                                    </p:set>
                                  </p:childTnLst>
                                </p:cTn>
                              </p:par>
                              <p:par>
                                <p:cTn id="153" presetID="3" presetClass="exit" presetSubtype="0" fill="hold" grpId="1" nodeType="withEffect">
                                  <p:stCondLst>
                                    <p:cond delay="0"/>
                                  </p:stCondLst>
                                  <p:childTnLst>
                                    <p:set>
                                      <p:cBhvr>
                                        <p:cTn id="15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5" restart="whenNotActive" fill="hold" evtFilter="cancelBubble" nodeType="interactiveSeq">
                <p:stCondLst>
                  <p:cond evt="onClick" delay="0">
                    <p:tgtEl>
                      <p:spTgt spid="7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afterEffect">
                                  <p:stCondLst>
                                    <p:cond delay="0"/>
                                  </p:stCondLst>
                                  <p:iterate type="lt">
                                    <p:tmPct val="0"/>
                                  </p:iterate>
                                  <p:childTnLst>
                                    <p:animEffect transition="out" filter="fade">
                                      <p:cBhvr>
                                        <p:cTn id="159" dur="500"/>
                                        <p:tgtEl>
                                          <p:spTgt spid="438335">
                                            <p:txEl>
                                              <p:pRg st="0" end="0"/>
                                            </p:txEl>
                                          </p:spTgt>
                                        </p:tgtEl>
                                      </p:cBhvr>
                                    </p:animEffect>
                                    <p:set>
                                      <p:cBhvr>
                                        <p:cTn id="160" dur="1" fill="hold">
                                          <p:stCondLst>
                                            <p:cond delay="499"/>
                                          </p:stCondLst>
                                        </p:cTn>
                                        <p:tgtEl>
                                          <p:spTgt spid="438335">
                                            <p:txEl>
                                              <p:pRg st="0" end="0"/>
                                            </p:txEl>
                                          </p:spTgt>
                                        </p:tgtEl>
                                        <p:attrNameLst>
                                          <p:attrName>style.visibility</p:attrName>
                                        </p:attrNameLst>
                                      </p:cBhvr>
                                      <p:to>
                                        <p:strVal val="hidden"/>
                                      </p:to>
                                    </p:set>
                                  </p:childTnLst>
                                </p:cTn>
                              </p:par>
                            </p:childTnLst>
                          </p:cTn>
                        </p:par>
                        <p:par>
                          <p:cTn id="161" fill="hold">
                            <p:stCondLst>
                              <p:cond delay="500"/>
                            </p:stCondLst>
                            <p:childTnLst>
                              <p:par>
                                <p:cTn id="162" presetID="10" presetClass="exit" presetSubtype="0" fill="hold" grpId="0" nodeType="afterEffect">
                                  <p:stCondLst>
                                    <p:cond delay="0"/>
                                  </p:stCondLst>
                                  <p:iterate type="lt">
                                    <p:tmPct val="0"/>
                                  </p:iterate>
                                  <p:childTnLst>
                                    <p:animEffect transition="out" filter="fade">
                                      <p:cBhvr>
                                        <p:cTn id="163" dur="500"/>
                                        <p:tgtEl>
                                          <p:spTgt spid="438335">
                                            <p:bg/>
                                          </p:spTgt>
                                        </p:tgtEl>
                                      </p:cBhvr>
                                    </p:animEffect>
                                    <p:set>
                                      <p:cBhvr>
                                        <p:cTn id="164"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20</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20</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Concentration</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Following Direction</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Dexterity</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3"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4"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5"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6"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6</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A couple weeks ago, we hosted a Valentines “Paint &amp; Sip” for our inpatients where “painting” involved which skills?</a:t>
            </a:r>
          </a:p>
        </p:txBody>
      </p:sp>
      <p:pic>
        <p:nvPicPr>
          <p:cNvPr id="78" name="Picture 100">
            <a:hlinkClick r:id="" action="ppaction://macro?name=Begin_Round"/>
          </p:cNvPr>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5604438"/>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827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827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38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3828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path" presetSubtype="0" fill="hold" nodeType="withEffect">
                                  <p:stCondLst>
                                    <p:cond delay="0"/>
                                  </p:stCondLst>
                                  <p:childTnLst>
                                    <p:animMotion origin="layout" path="M -0.69688 0.34699 L -0.69688 0.34699 " pathEditMode="fixed" rAng="0" ptsTypes="AA">
                                      <p:cBhvr>
                                        <p:cTn id="28" dur="10" fill="hold"/>
                                        <p:tgtEl>
                                          <p:spTgt spid="438327"/>
                                        </p:tgtEl>
                                        <p:attrNameLst>
                                          <p:attrName>ppt_x</p:attrName>
                                          <p:attrName>ppt_y</p:attrName>
                                        </p:attrNameLst>
                                      </p:cBhvr>
                                      <p:rCtr x="0" y="0"/>
                                    </p:animMotion>
                                  </p:childTnLst>
                                </p:cTn>
                              </p:par>
                              <p:par>
                                <p:cTn id="29" presetID="3" presetClass="entr" presetSubtype="0" fill="hold" grpId="0" nodeType="withEffect">
                                  <p:stCondLst>
                                    <p:cond delay="0"/>
                                  </p:stCondLst>
                                  <p:childTnLst>
                                    <p:set>
                                      <p:cBhvr>
                                        <p:cTn id="30" dur="1" fill="hold">
                                          <p:stCondLst>
                                            <p:cond delay="0"/>
                                          </p:stCondLst>
                                        </p:cTn>
                                        <p:tgtEl>
                                          <p:spTgt spid="438283"/>
                                        </p:tgtEl>
                                        <p:attrNameLst>
                                          <p:attrName>style.visibility</p:attrName>
                                        </p:attrNameLst>
                                      </p:cBhvr>
                                      <p:to>
                                        <p:strVal val="visible"/>
                                      </p:to>
                                    </p:set>
                                  </p:childTnLst>
                                </p:cTn>
                              </p:par>
                              <p:par>
                                <p:cTn id="31" presetID="3" presetClass="exit" presetSubtype="0" fill="hold" grpId="0" nodeType="withEffect">
                                  <p:stCondLst>
                                    <p:cond delay="0"/>
                                  </p:stCondLst>
                                  <p:childTnLst>
                                    <p:set>
                                      <p:cBhvr>
                                        <p:cTn id="32" dur="1" fill="hold">
                                          <p:stCondLst>
                                            <p:cond delay="0"/>
                                          </p:stCondLst>
                                        </p:cTn>
                                        <p:tgtEl>
                                          <p:spTgt spid="438286"/>
                                        </p:tgtEl>
                                        <p:attrNameLst>
                                          <p:attrName>style.visibility</p:attrName>
                                        </p:attrNameLst>
                                      </p:cBhvr>
                                      <p:to>
                                        <p:strVal val="hidden"/>
                                      </p:to>
                                    </p:set>
                                  </p:childTnLst>
                                </p:cTn>
                              </p:par>
                              <p:par>
                                <p:cTn id="33" presetID="3" presetClass="entr" presetSubtype="0" fill="hold" grpId="0" nodeType="withEffect">
                                  <p:stCondLst>
                                    <p:cond delay="0"/>
                                  </p:stCondLst>
                                  <p:childTnLst>
                                    <p:set>
                                      <p:cBhvr>
                                        <p:cTn id="34" dur="1" fill="hold">
                                          <p:stCondLst>
                                            <p:cond delay="0"/>
                                          </p:stCondLst>
                                        </p:cTn>
                                        <p:tgtEl>
                                          <p:spTgt spid="438287"/>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38327"/>
                                        </p:tgtEl>
                                        <p:attrNameLst>
                                          <p:attrName>style.visibility</p:attrName>
                                        </p:attrNameLst>
                                      </p:cBhvr>
                                      <p:to>
                                        <p:strVal val="visible"/>
                                      </p:to>
                                    </p:set>
                                    <p:animEffect transition="in" filter="fade">
                                      <p:cBhvr>
                                        <p:cTn id="37" dur="200"/>
                                        <p:tgtEl>
                                          <p:spTgt spid="438327"/>
                                        </p:tgtEl>
                                      </p:cBhvr>
                                    </p:animEffect>
                                  </p:childTnLst>
                                  <p:subTnLst>
                                    <p:audio>
                                      <p:cMediaNode>
                                        <p:cTn display="0" masterRel="sameClick">
                                          <p:stCondLst>
                                            <p:cond evt="begin" delay="0">
                                              <p:tn val="35"/>
                                            </p:cond>
                                          </p:stCondLst>
                                          <p:endCondLst>
                                            <p:cond evt="onStopAudio" delay="0">
                                              <p:tgtEl>
                                                <p:sldTgt/>
                                              </p:tgtEl>
                                            </p:cond>
                                          </p:endCondLst>
                                        </p:cTn>
                                        <p:tgtEl>
                                          <p:sndTgt r:embed="rId4" name="Buzzer.wav"/>
                                        </p:tgtEl>
                                      </p:cMediaNode>
                                    </p:audio>
                                  </p:subTnLst>
                                </p:cTn>
                              </p:par>
                            </p:childTnLst>
                          </p:cTn>
                        </p:par>
                        <p:par>
                          <p:cTn id="38" fill="hold" nodeType="afterGroup">
                            <p:stCondLst>
                              <p:cond delay="200"/>
                            </p:stCondLst>
                            <p:childTnLst>
                              <p:par>
                                <p:cTn id="39" presetID="10" presetClass="exit" presetSubtype="0" fill="hold" nodeType="afterEffect">
                                  <p:stCondLst>
                                    <p:cond delay="500"/>
                                  </p:stCondLst>
                                  <p:childTnLst>
                                    <p:animEffect transition="out" filter="fade">
                                      <p:cBhvr>
                                        <p:cTn id="40" dur="200"/>
                                        <p:tgtEl>
                                          <p:spTgt spid="438327"/>
                                        </p:tgtEl>
                                      </p:cBhvr>
                                    </p:animEffect>
                                    <p:set>
                                      <p:cBhvr>
                                        <p:cTn id="4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2" restart="whenNotActive" fill="hold" evtFilter="cancelBubble" nodeType="interactiveSeq">
                <p:stCondLst>
                  <p:cond evt="onClick" delay="0">
                    <p:tgtEl>
                      <p:spTgt spid="43828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path" presetSubtype="0" fill="hold" nodeType="withEffect">
                                  <p:stCondLst>
                                    <p:cond delay="0"/>
                                  </p:stCondLst>
                                  <p:childTnLst>
                                    <p:animMotion origin="layout" path="M -0.84723 0.34699 L -0.84723 0.34699 " pathEditMode="fixed" rAng="0" ptsTypes="AA">
                                      <p:cBhvr>
                                        <p:cTn id="46" dur="10" fill="hold"/>
                                        <p:tgtEl>
                                          <p:spTgt spid="438318"/>
                                        </p:tgtEl>
                                        <p:attrNameLst>
                                          <p:attrName>ppt_x</p:attrName>
                                          <p:attrName>ppt_y</p:attrName>
                                        </p:attrNameLst>
                                      </p:cBhvr>
                                      <p:rCtr x="0" y="0"/>
                                    </p:animMotion>
                                  </p:childTnLst>
                                </p:cTn>
                              </p:par>
                              <p:par>
                                <p:cTn id="47" presetID="3" presetClass="entr" presetSubtype="0" fill="hold" grpId="0" nodeType="withEffect">
                                  <p:stCondLst>
                                    <p:cond delay="0"/>
                                  </p:stCondLst>
                                  <p:childTnLst>
                                    <p:set>
                                      <p:cBhvr>
                                        <p:cTn id="48" dur="1" fill="hold">
                                          <p:stCondLst>
                                            <p:cond delay="0"/>
                                          </p:stCondLst>
                                        </p:cTn>
                                        <p:tgtEl>
                                          <p:spTgt spid="438284"/>
                                        </p:tgtEl>
                                        <p:attrNameLst>
                                          <p:attrName>style.visibility</p:attrName>
                                        </p:attrNameLst>
                                      </p:cBhvr>
                                      <p:to>
                                        <p:strVal val="visible"/>
                                      </p:to>
                                    </p:set>
                                  </p:childTnLst>
                                </p:cTn>
                              </p:par>
                              <p:par>
                                <p:cTn id="49" presetID="3" presetClass="exit" presetSubtype="0" fill="hold" grpId="1" nodeType="withEffect">
                                  <p:stCondLst>
                                    <p:cond delay="0"/>
                                  </p:stCondLst>
                                  <p:childTnLst>
                                    <p:set>
                                      <p:cBhvr>
                                        <p:cTn id="50" dur="1" fill="hold">
                                          <p:stCondLst>
                                            <p:cond delay="0"/>
                                          </p:stCondLst>
                                        </p:cTn>
                                        <p:tgtEl>
                                          <p:spTgt spid="438287"/>
                                        </p:tgtEl>
                                        <p:attrNameLst>
                                          <p:attrName>style.visibility</p:attrName>
                                        </p:attrNameLst>
                                      </p:cBhvr>
                                      <p:to>
                                        <p:strVal val="hidden"/>
                                      </p:to>
                                    </p:set>
                                  </p:childTnLst>
                                </p:cTn>
                              </p:par>
                              <p:par>
                                <p:cTn id="51" presetID="3" presetClass="entr" presetSubtype="0" fill="hold" grpId="0" nodeType="withEffect">
                                  <p:stCondLst>
                                    <p:cond delay="0"/>
                                  </p:stCondLst>
                                  <p:childTnLst>
                                    <p:set>
                                      <p:cBhvr>
                                        <p:cTn id="52" dur="1" fill="hold">
                                          <p:stCondLst>
                                            <p:cond delay="0"/>
                                          </p:stCondLst>
                                        </p:cTn>
                                        <p:tgtEl>
                                          <p:spTgt spid="438288"/>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438318"/>
                                        </p:tgtEl>
                                        <p:attrNameLst>
                                          <p:attrName>style.visibility</p:attrName>
                                        </p:attrNameLst>
                                      </p:cBhvr>
                                      <p:to>
                                        <p:strVal val="visible"/>
                                      </p:to>
                                    </p:set>
                                    <p:animEffect transition="in" filter="fade">
                                      <p:cBhvr>
                                        <p:cTn id="55" dur="200"/>
                                        <p:tgtEl>
                                          <p:spTgt spid="438318"/>
                                        </p:tgtEl>
                                      </p:cBhvr>
                                    </p:animEffect>
                                  </p:childTnLst>
                                  <p:subTnLst>
                                    <p:audio>
                                      <p:cMediaNode>
                                        <p:cTn display="0" masterRel="sameClick">
                                          <p:stCondLst>
                                            <p:cond evt="begin" delay="0">
                                              <p:tn val="53"/>
                                            </p:cond>
                                          </p:stCondLst>
                                          <p:endCondLst>
                                            <p:cond evt="onStopAudio" delay="0">
                                              <p:tgtEl>
                                                <p:sldTgt/>
                                              </p:tgtEl>
                                            </p:cond>
                                          </p:endCondLst>
                                        </p:cTn>
                                        <p:tgtEl>
                                          <p:sndTgt r:embed="rId4" name="Buzzer.wav"/>
                                        </p:tgtEl>
                                      </p:cMediaNode>
                                    </p:audio>
                                  </p:subTnLst>
                                </p:cTn>
                              </p:par>
                            </p:childTnLst>
                          </p:cTn>
                        </p:par>
                        <p:par>
                          <p:cTn id="56" fill="hold" nodeType="afterGroup">
                            <p:stCondLst>
                              <p:cond delay="200"/>
                            </p:stCondLst>
                            <p:childTnLst>
                              <p:par>
                                <p:cTn id="57" presetID="10" presetClass="exit" presetSubtype="0" fill="hold" nodeType="afterEffect">
                                  <p:stCondLst>
                                    <p:cond delay="500"/>
                                  </p:stCondLst>
                                  <p:childTnLst>
                                    <p:animEffect transition="out" filter="fade">
                                      <p:cBhvr>
                                        <p:cTn id="58" dur="200"/>
                                        <p:tgtEl>
                                          <p:spTgt spid="438318"/>
                                        </p:tgtEl>
                                      </p:cBhvr>
                                    </p:animEffect>
                                    <p:set>
                                      <p:cBhvr>
                                        <p:cTn id="5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0" restart="whenNotActive" fill="hold" evtFilter="cancelBubble" nodeType="interactiveSeq">
                <p:stCondLst>
                  <p:cond evt="onClick" delay="0">
                    <p:tgtEl>
                      <p:spTgt spid="438288"/>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path" presetSubtype="0" fill="hold" nodeType="withEffect">
                                  <p:stCondLst>
                                    <p:cond delay="0"/>
                                  </p:stCondLst>
                                  <p:childTnLst>
                                    <p:animMotion origin="layout" path="M -0.99688 0.34699 L -0.99688 0.34699 " pathEditMode="fixed" rAng="0" ptsTypes="AA">
                                      <p:cBhvr>
                                        <p:cTn id="64" dur="10" fill="hold"/>
                                        <p:tgtEl>
                                          <p:spTgt spid="438305"/>
                                        </p:tgtEl>
                                        <p:attrNameLst>
                                          <p:attrName>ppt_x</p:attrName>
                                          <p:attrName>ppt_y</p:attrName>
                                        </p:attrNameLst>
                                      </p:cBhvr>
                                      <p:rCtr x="0" y="0"/>
                                    </p:animMotion>
                                  </p:childTnLst>
                                </p:cTn>
                              </p:par>
                              <p:par>
                                <p:cTn id="65" presetID="3" presetClass="entr" presetSubtype="0" fill="hold" grpId="0" nodeType="withEffect">
                                  <p:stCondLst>
                                    <p:cond delay="0"/>
                                  </p:stCondLst>
                                  <p:childTnLst>
                                    <p:set>
                                      <p:cBhvr>
                                        <p:cTn id="66" dur="1" fill="hold">
                                          <p:stCondLst>
                                            <p:cond delay="0"/>
                                          </p:stCondLst>
                                        </p:cTn>
                                        <p:tgtEl>
                                          <p:spTgt spid="438285"/>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438305"/>
                                        </p:tgtEl>
                                        <p:attrNameLst>
                                          <p:attrName>style.visibility</p:attrName>
                                        </p:attrNameLst>
                                      </p:cBhvr>
                                      <p:to>
                                        <p:strVal val="visible"/>
                                      </p:to>
                                    </p:set>
                                    <p:animEffect transition="in" filter="fade">
                                      <p:cBhvr>
                                        <p:cTn id="69" dur="200"/>
                                        <p:tgtEl>
                                          <p:spTgt spid="438305"/>
                                        </p:tgtEl>
                                      </p:cBhvr>
                                    </p:animEffect>
                                  </p:childTnLst>
                                  <p:subTnLst>
                                    <p:audio>
                                      <p:cMediaNode>
                                        <p:cTn display="0" masterRel="sameClick">
                                          <p:stCondLst>
                                            <p:cond evt="begin" delay="0">
                                              <p:tn val="67"/>
                                            </p:cond>
                                          </p:stCondLst>
                                          <p:endCondLst>
                                            <p:cond evt="onStopAudio" delay="0">
                                              <p:tgtEl>
                                                <p:sldTgt/>
                                              </p:tgtEl>
                                            </p:cond>
                                          </p:endCondLst>
                                        </p:cTn>
                                        <p:tgtEl>
                                          <p:sndTgt r:embed="rId4" name="Buzzer.wav"/>
                                        </p:tgtEl>
                                      </p:cMediaNode>
                                    </p:audio>
                                  </p:subTnLst>
                                </p:cTn>
                              </p:par>
                            </p:childTnLst>
                          </p:cTn>
                        </p:par>
                        <p:par>
                          <p:cTn id="70" fill="hold" nodeType="afterGroup">
                            <p:stCondLst>
                              <p:cond delay="200"/>
                            </p:stCondLst>
                            <p:childTnLst>
                              <p:par>
                                <p:cTn id="71" presetID="10" presetClass="exit" presetSubtype="0" fill="hold" nodeType="afterEffect">
                                  <p:stCondLst>
                                    <p:cond delay="500"/>
                                  </p:stCondLst>
                                  <p:childTnLst>
                                    <p:animEffect transition="out" filter="fade">
                                      <p:cBhvr>
                                        <p:cTn id="72" dur="200"/>
                                        <p:tgtEl>
                                          <p:spTgt spid="438305"/>
                                        </p:tgtEl>
                                      </p:cBhvr>
                                    </p:animEffect>
                                    <p:set>
                                      <p:cBhvr>
                                        <p:cTn id="7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4" restart="whenNotActive" fill="hold" evtFilter="cancelBubble" nodeType="interactiveSeq">
                <p:stCondLst>
                  <p:cond evt="onClick" delay="0">
                    <p:tgtEl>
                      <p:spTgt spid="43829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2" presetClass="exit" presetSubtype="1" fill="hold" nodeType="clickEffect">
                                  <p:stCondLst>
                                    <p:cond delay="0"/>
                                  </p:stCondLst>
                                  <p:childTnLst>
                                    <p:animEffect transition="out" filter="slide(fromTop)">
                                      <p:cBhvr>
                                        <p:cTn id="78" dur="300"/>
                                        <p:tgtEl>
                                          <p:spTgt spid="438297"/>
                                        </p:tgtEl>
                                      </p:cBhvr>
                                    </p:animEffect>
                                    <p:set>
                                      <p:cBhvr>
                                        <p:cTn id="7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0" restart="whenNotActive" fill="hold" evtFilter="cancelBubble" nodeType="interactiveSeq">
                <p:stCondLst>
                  <p:cond evt="onClick" delay="0">
                    <p:tgtEl>
                      <p:spTgt spid="43830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2" presetClass="exit" presetSubtype="1" fill="hold" nodeType="clickEffect">
                                  <p:stCondLst>
                                    <p:cond delay="0"/>
                                  </p:stCondLst>
                                  <p:childTnLst>
                                    <p:animEffect transition="out" filter="slide(fromTop)">
                                      <p:cBhvr>
                                        <p:cTn id="84" dur="300"/>
                                        <p:tgtEl>
                                          <p:spTgt spid="438300"/>
                                        </p:tgtEl>
                                      </p:cBhvr>
                                    </p:animEffect>
                                    <p:set>
                                      <p:cBhvr>
                                        <p:cTn id="85"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86" restart="whenNotActive" fill="hold" evtFilter="cancelBubble" nodeType="interactiveSeq">
                <p:stCondLst>
                  <p:cond evt="onClick" delay="0">
                    <p:tgtEl>
                      <p:spTgt spid="43830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2" presetClass="exit" presetSubtype="1" fill="hold" nodeType="clickEffect">
                                  <p:stCondLst>
                                    <p:cond delay="0"/>
                                  </p:stCondLst>
                                  <p:childTnLst>
                                    <p:animEffect transition="out" filter="slide(fromTop)">
                                      <p:cBhvr>
                                        <p:cTn id="90" dur="300"/>
                                        <p:tgtEl>
                                          <p:spTgt spid="438301"/>
                                        </p:tgtEl>
                                      </p:cBhvr>
                                    </p:animEffect>
                                    <p:set>
                                      <p:cBhvr>
                                        <p:cTn id="91"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92" restart="whenNotActive" fill="hold" evtFilter="cancelBubble" nodeType="interactiveSeq">
                <p:stCondLst>
                  <p:cond evt="onClick" delay="0">
                    <p:tgtEl>
                      <p:spTgt spid="43830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2" presetClass="exit" presetSubtype="1" fill="hold" nodeType="clickEffect">
                                  <p:stCondLst>
                                    <p:cond delay="0"/>
                                  </p:stCondLst>
                                  <p:childTnLst>
                                    <p:animEffect transition="out" filter="slide(fromTop)">
                                      <p:cBhvr>
                                        <p:cTn id="96" dur="400"/>
                                        <p:tgtEl>
                                          <p:spTgt spid="438302"/>
                                        </p:tgtEl>
                                      </p:cBhvr>
                                    </p:animEffect>
                                    <p:set>
                                      <p:cBhvr>
                                        <p:cTn id="97"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98" restart="whenNotActive" fill="hold" evtFilter="cancelBubble" nodeType="interactiveSeq">
                <p:stCondLst>
                  <p:cond evt="onClick" delay="0">
                    <p:tgtEl>
                      <p:spTgt spid="43830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2" presetClass="exit" presetSubtype="1" fill="hold" nodeType="clickEffect">
                                  <p:stCondLst>
                                    <p:cond delay="0"/>
                                  </p:stCondLst>
                                  <p:childTnLst>
                                    <p:animEffect transition="out" filter="slide(fromTop)">
                                      <p:cBhvr>
                                        <p:cTn id="102" dur="300"/>
                                        <p:tgtEl>
                                          <p:spTgt spid="438303"/>
                                        </p:tgtEl>
                                      </p:cBhvr>
                                    </p:animEffect>
                                    <p:set>
                                      <p:cBhvr>
                                        <p:cTn id="103"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04" restart="whenNotActive" fill="hold" evtFilter="cancelBubble" nodeType="interactiveSeq">
                <p:stCondLst>
                  <p:cond evt="onClick" delay="0">
                    <p:tgtEl>
                      <p:spTgt spid="438331"/>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42" presetClass="path" presetSubtype="0" fill="hold" nodeType="clickEffect">
                                  <p:stCondLst>
                                    <p:cond delay="0"/>
                                  </p:stCondLst>
                                  <p:childTnLst>
                                    <p:animMotion origin="layout" path="M -0.97014 -0.19352 L -0.97014 -0.19352 " pathEditMode="fixed" rAng="0" ptsTypes="AA">
                                      <p:cBhvr>
                                        <p:cTn id="108" dur="10" fill="hold"/>
                                        <p:tgtEl>
                                          <p:spTgt spid="438297"/>
                                        </p:tgtEl>
                                        <p:attrNameLst>
                                          <p:attrName>ppt_x</p:attrName>
                                          <p:attrName>ppt_y</p:attrName>
                                        </p:attrNameLst>
                                      </p:cBhvr>
                                      <p:rCtr x="0" y="0"/>
                                    </p:animMotion>
                                  </p:childTnLst>
                                </p:cTn>
                              </p:par>
                              <p:par>
                                <p:cTn id="109" presetID="42" presetClass="path" presetSubtype="0" fill="hold" nodeType="withEffect">
                                  <p:stCondLst>
                                    <p:cond delay="0"/>
                                  </p:stCondLst>
                                  <p:childTnLst>
                                    <p:animMotion origin="layout" path="M -0.97014 -0.19352 L -0.97014 -0.19352 " pathEditMode="fixed" rAng="0" ptsTypes="AA">
                                      <p:cBhvr>
                                        <p:cTn id="110" dur="10" fill="hold"/>
                                        <p:tgtEl>
                                          <p:spTgt spid="438303"/>
                                        </p:tgtEl>
                                        <p:attrNameLst>
                                          <p:attrName>ppt_x</p:attrName>
                                          <p:attrName>ppt_y</p:attrName>
                                        </p:attrNameLst>
                                      </p:cBhvr>
                                      <p:rCtr x="0" y="0"/>
                                    </p:animMotion>
                                  </p:childTnLst>
                                </p:cTn>
                              </p:par>
                              <p:par>
                                <p:cTn id="111" presetID="42" presetClass="path" presetSubtype="0" fill="hold" nodeType="withEffect">
                                  <p:stCondLst>
                                    <p:cond delay="0"/>
                                  </p:stCondLst>
                                  <p:childTnLst>
                                    <p:animMotion origin="layout" path="M -0.97014 -0.19353 L -0.97014 -0.19353 " pathEditMode="fixed" rAng="0" ptsTypes="AA">
                                      <p:cBhvr>
                                        <p:cTn id="112" dur="10" fill="hold"/>
                                        <p:tgtEl>
                                          <p:spTgt spid="438302"/>
                                        </p:tgtEl>
                                        <p:attrNameLst>
                                          <p:attrName>ppt_x</p:attrName>
                                          <p:attrName>ppt_y</p:attrName>
                                        </p:attrNameLst>
                                      </p:cBhvr>
                                      <p:rCtr x="0" y="0"/>
                                    </p:animMotion>
                                  </p:childTnLst>
                                </p:cTn>
                              </p:par>
                              <p:par>
                                <p:cTn id="113" presetID="42" presetClass="path" presetSubtype="0" fill="hold" nodeType="withEffect">
                                  <p:stCondLst>
                                    <p:cond delay="0"/>
                                  </p:stCondLst>
                                  <p:childTnLst>
                                    <p:animMotion origin="layout" path="M -0.97014 -0.19353 L -0.97014 -0.19353 " pathEditMode="fixed" rAng="0" ptsTypes="AA">
                                      <p:cBhvr>
                                        <p:cTn id="114" dur="10" fill="hold"/>
                                        <p:tgtEl>
                                          <p:spTgt spid="438301"/>
                                        </p:tgtEl>
                                        <p:attrNameLst>
                                          <p:attrName>ppt_x</p:attrName>
                                          <p:attrName>ppt_y</p:attrName>
                                        </p:attrNameLst>
                                      </p:cBhvr>
                                      <p:rCtr x="0" y="0"/>
                                    </p:animMotion>
                                  </p:childTnLst>
                                </p:cTn>
                              </p:par>
                              <p:par>
                                <p:cTn id="115" presetID="42" presetClass="path" presetSubtype="0" fill="hold" nodeType="withEffect">
                                  <p:stCondLst>
                                    <p:cond delay="0"/>
                                  </p:stCondLst>
                                  <p:childTnLst>
                                    <p:animMotion origin="layout" path="M -0.97013 -0.19352 L -0.97013 -0.19352 " pathEditMode="fixed" rAng="0" ptsTypes="AA">
                                      <p:cBhvr>
                                        <p:cTn id="116" dur="10" fill="hold"/>
                                        <p:tgtEl>
                                          <p:spTgt spid="438300"/>
                                        </p:tgtEl>
                                        <p:attrNameLst>
                                          <p:attrName>ppt_x</p:attrName>
                                          <p:attrName>ppt_y</p:attrName>
                                        </p:attrNameLst>
                                      </p:cBhvr>
                                      <p:rCtr x="0" y="0"/>
                                    </p:animMotion>
                                  </p:childTnLst>
                                </p:cTn>
                              </p:par>
                              <p:par>
                                <p:cTn id="117" presetID="42" presetClass="path" presetSubtype="0" fill="hold" grpId="1" nodeType="withEffect">
                                  <p:stCondLst>
                                    <p:cond delay="0"/>
                                  </p:stCondLst>
                                  <p:iterate type="lt">
                                    <p:tmPct val="0"/>
                                  </p:iterate>
                                  <p:childTnLst>
                                    <p:animMotion origin="layout" path="M -0.96737 0.41436 L -0.96737 0.41436 " pathEditMode="fixed" rAng="0" ptsTypes="AA">
                                      <p:cBhvr>
                                        <p:cTn id="118" dur="10" fill="hold"/>
                                        <p:tgtEl>
                                          <p:spTgt spid="438335">
                                            <p:bg/>
                                          </p:spTgt>
                                        </p:tgtEl>
                                        <p:attrNameLst>
                                          <p:attrName>ppt_x</p:attrName>
                                          <p:attrName>ppt_y</p:attrName>
                                        </p:attrNameLst>
                                      </p:cBhvr>
                                      <p:rCtr x="0" y="0"/>
                                    </p:animMotion>
                                  </p:childTnLst>
                                </p:cTn>
                              </p:par>
                              <p:par>
                                <p:cTn id="119" presetID="42" presetClass="path" presetSubtype="0" fill="hold" grpId="1" nodeType="withEffect">
                                  <p:stCondLst>
                                    <p:cond delay="0"/>
                                  </p:stCondLst>
                                  <p:iterate type="lt">
                                    <p:tmPct val="0"/>
                                  </p:iterate>
                                  <p:childTnLst>
                                    <p:animMotion origin="layout" path="M -0.9764 0.41436 L -0.9764 0.41436 " pathEditMode="fixed" rAng="0" ptsTypes="AA">
                                      <p:cBhvr>
                                        <p:cTn id="120" dur="10" fill="hold"/>
                                        <p:tgtEl>
                                          <p:spTgt spid="438335">
                                            <p:txEl>
                                              <p:pRg st="0" end="0"/>
                                            </p:txEl>
                                          </p:spTgt>
                                        </p:tgtEl>
                                        <p:attrNameLst>
                                          <p:attrName>ppt_x</p:attrName>
                                          <p:attrName>ppt_y</p:attrName>
                                        </p:attrNameLst>
                                      </p:cBhvr>
                                      <p:rCtr x="0" y="0"/>
                                    </p:animMotion>
                                  </p:childTnLst>
                                </p:cTn>
                              </p:par>
                              <p:par>
                                <p:cTn id="121" presetID="1" presetClass="exit" presetSubtype="0" fill="hold" grpId="2" nodeType="withEffect">
                                  <p:stCondLst>
                                    <p:cond delay="0"/>
                                  </p:stCondLst>
                                  <p:childTnLst>
                                    <p:set>
                                      <p:cBhvr>
                                        <p:cTn id="122" dur="1" fill="hold">
                                          <p:stCondLst>
                                            <p:cond delay="0"/>
                                          </p:stCondLst>
                                        </p:cTn>
                                        <p:tgtEl>
                                          <p:spTgt spid="438335">
                                            <p:txEl>
                                              <p:pRg st="0" end="0"/>
                                            </p:txEl>
                                          </p:spTgt>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438335">
                                            <p:bg/>
                                          </p:spTgt>
                                        </p:tgtEl>
                                        <p:attrNameLst>
                                          <p:attrName>style.visibility</p:attrName>
                                        </p:attrNameLst>
                                      </p:cBhvr>
                                      <p:to>
                                        <p:strVal val="hidden"/>
                                      </p:to>
                                    </p:set>
                                  </p:childTnLst>
                                </p:cTn>
                              </p:par>
                            </p:childTnLst>
                          </p:cTn>
                        </p:par>
                        <p:par>
                          <p:cTn id="125" fill="hold" nodeType="afterGroup">
                            <p:stCondLst>
                              <p:cond delay="10"/>
                            </p:stCondLst>
                            <p:childTnLst>
                              <p:par>
                                <p:cTn id="126" presetID="12" presetClass="exit" presetSubtype="1" fill="hold" nodeType="afterEffect">
                                  <p:stCondLst>
                                    <p:cond delay="0"/>
                                  </p:stCondLst>
                                  <p:childTnLst>
                                    <p:animEffect transition="out" filter="slide(fromTop)">
                                      <p:cBhvr>
                                        <p:cTn id="127" dur="1000"/>
                                        <p:tgtEl>
                                          <p:spTgt spid="438332"/>
                                        </p:tgtEl>
                                      </p:cBhvr>
                                    </p:animEffect>
                                    <p:set>
                                      <p:cBhvr>
                                        <p:cTn id="128" dur="1" fill="hold">
                                          <p:stCondLst>
                                            <p:cond delay="999"/>
                                          </p:stCondLst>
                                        </p:cTn>
                                        <p:tgtEl>
                                          <p:spTgt spid="438332"/>
                                        </p:tgtEl>
                                        <p:attrNameLst>
                                          <p:attrName>style.visibility</p:attrName>
                                        </p:attrNameLst>
                                      </p:cBhvr>
                                      <p:to>
                                        <p:strVal val="hidden"/>
                                      </p:to>
                                    </p:set>
                                  </p:childTnLst>
                                </p:cTn>
                              </p:par>
                            </p:childTnLst>
                          </p:cTn>
                        </p:par>
                        <p:par>
                          <p:cTn id="129" fill="hold" nodeType="afterGroup">
                            <p:stCondLst>
                              <p:cond delay="1010"/>
                            </p:stCondLst>
                            <p:childTnLst>
                              <p:par>
                                <p:cTn id="130" presetID="10" presetClass="entr" presetSubtype="0" fill="hold" grpId="5" nodeType="afterEffect">
                                  <p:stCondLst>
                                    <p:cond delay="490"/>
                                  </p:stCondLst>
                                  <p:childTnLst>
                                    <p:set>
                                      <p:cBhvr>
                                        <p:cTn id="131" dur="1" fill="hold">
                                          <p:stCondLst>
                                            <p:cond delay="0"/>
                                          </p:stCondLst>
                                        </p:cTn>
                                        <p:tgtEl>
                                          <p:spTgt spid="438335">
                                            <p:bg/>
                                          </p:spTgt>
                                        </p:tgtEl>
                                        <p:attrNameLst>
                                          <p:attrName>style.visibility</p:attrName>
                                        </p:attrNameLst>
                                      </p:cBhvr>
                                      <p:to>
                                        <p:strVal val="visible"/>
                                      </p:to>
                                    </p:set>
                                    <p:animEffect transition="in" filter="fade">
                                      <p:cBhvr>
                                        <p:cTn id="132" dur="500"/>
                                        <p:tgtEl>
                                          <p:spTgt spid="438335">
                                            <p:bg/>
                                          </p:spTgt>
                                        </p:tgtEl>
                                      </p:cBhvr>
                                    </p:animEffect>
                                  </p:childTnLst>
                                </p:cTn>
                              </p:par>
                            </p:childTnLst>
                          </p:cTn>
                        </p:par>
                        <p:par>
                          <p:cTn id="133" fill="hold" nodeType="afterGroup">
                            <p:stCondLst>
                              <p:cond delay="2000"/>
                            </p:stCondLst>
                            <p:childTnLst>
                              <p:par>
                                <p:cTn id="134" presetID="10" presetClass="entr" presetSubtype="0" fill="hold" grpId="4" nodeType="afterEffect">
                                  <p:stCondLst>
                                    <p:cond delay="0"/>
                                  </p:stCondLst>
                                  <p:iterate type="lt">
                                    <p:tmPct val="0"/>
                                  </p:iterate>
                                  <p:childTnLst>
                                    <p:set>
                                      <p:cBhvr>
                                        <p:cTn id="135" dur="1" fill="hold">
                                          <p:stCondLst>
                                            <p:cond delay="0"/>
                                          </p:stCondLst>
                                        </p:cTn>
                                        <p:tgtEl>
                                          <p:spTgt spid="438335">
                                            <p:txEl>
                                              <p:pRg st="0" end="0"/>
                                            </p:txEl>
                                          </p:spTgt>
                                        </p:tgtEl>
                                        <p:attrNameLst>
                                          <p:attrName>style.visibility</p:attrName>
                                        </p:attrNameLst>
                                      </p:cBhvr>
                                      <p:to>
                                        <p:strVal val="visible"/>
                                      </p:to>
                                    </p:set>
                                    <p:animEffect transition="in" filter="fade">
                                      <p:cBhvr>
                                        <p:cTn id="136" dur="500"/>
                                        <p:tgtEl>
                                          <p:spTgt spid="438335">
                                            <p:txEl>
                                              <p:pRg st="0" end="0"/>
                                            </p:txEl>
                                          </p:spTgt>
                                        </p:tgtEl>
                                      </p:cBhvr>
                                    </p:animEffect>
                                  </p:childTnLst>
                                </p:cTn>
                              </p:par>
                            </p:childTnLst>
                          </p:cTn>
                        </p:par>
                        <p:par>
                          <p:cTn id="137" fill="hold" nodeType="afterGroup">
                            <p:stCondLst>
                              <p:cond delay="2500"/>
                            </p:stCondLst>
                            <p:childTnLst>
                              <p:par>
                                <p:cTn id="138" presetID="27" presetClass="entr" presetSubtype="0" fill="hold" grpId="3" nodeType="afterEffect">
                                  <p:stCondLst>
                                    <p:cond delay="0"/>
                                  </p:stCondLst>
                                  <p:iterate type="lt">
                                    <p:tmPct val="50000"/>
                                  </p:iterate>
                                  <p:childTnLst>
                                    <p:set>
                                      <p:cBhvr>
                                        <p:cTn id="139"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40"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41"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42"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3" restart="whenNotActive" fill="hold" evtFilter="cancelBubble" nodeType="interactiveSeq">
                <p:stCondLst>
                  <p:cond evt="onClick" delay="0">
                    <p:tgtEl>
                      <p:spTgt spid="438336"/>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3" presetClass="entr" presetSubtype="0" fill="hold" grpId="1" nodeType="clickEffect">
                                  <p:stCondLst>
                                    <p:cond delay="0"/>
                                  </p:stCondLst>
                                  <p:childTnLst>
                                    <p:set>
                                      <p:cBhvr>
                                        <p:cTn id="147" dur="1" fill="hold">
                                          <p:stCondLst>
                                            <p:cond delay="0"/>
                                          </p:stCondLst>
                                        </p:cTn>
                                        <p:tgtEl>
                                          <p:spTgt spid="438286"/>
                                        </p:tgtEl>
                                        <p:attrNameLst>
                                          <p:attrName>style.visibility</p:attrName>
                                        </p:attrNameLst>
                                      </p:cBhvr>
                                      <p:to>
                                        <p:strVal val="visible"/>
                                      </p:to>
                                    </p:set>
                                  </p:childTnLst>
                                </p:cTn>
                              </p:par>
                              <p:par>
                                <p:cTn id="148" presetID="3" presetClass="exit" presetSubtype="0" fill="hold" grpId="2" nodeType="withEffect">
                                  <p:stCondLst>
                                    <p:cond delay="0"/>
                                  </p:stCondLst>
                                  <p:childTnLst>
                                    <p:set>
                                      <p:cBhvr>
                                        <p:cTn id="149" dur="1" fill="hold">
                                          <p:stCondLst>
                                            <p:cond delay="0"/>
                                          </p:stCondLst>
                                        </p:cTn>
                                        <p:tgtEl>
                                          <p:spTgt spid="438287"/>
                                        </p:tgtEl>
                                        <p:attrNameLst>
                                          <p:attrName>style.visibility</p:attrName>
                                        </p:attrNameLst>
                                      </p:cBhvr>
                                      <p:to>
                                        <p:strVal val="hidden"/>
                                      </p:to>
                                    </p:set>
                                  </p:childTnLst>
                                </p:cTn>
                              </p:par>
                              <p:par>
                                <p:cTn id="150" presetID="3" presetClass="exit" presetSubtype="0" fill="hold" grpId="1" nodeType="withEffect">
                                  <p:stCondLst>
                                    <p:cond delay="0"/>
                                  </p:stCondLst>
                                  <p:childTnLst>
                                    <p:set>
                                      <p:cBhvr>
                                        <p:cTn id="151" dur="1" fill="hold">
                                          <p:stCondLst>
                                            <p:cond delay="0"/>
                                          </p:stCondLst>
                                        </p:cTn>
                                        <p:tgtEl>
                                          <p:spTgt spid="438288"/>
                                        </p:tgtEl>
                                        <p:attrNameLst>
                                          <p:attrName>style.visibility</p:attrName>
                                        </p:attrNameLst>
                                      </p:cBhvr>
                                      <p:to>
                                        <p:strVal val="hidden"/>
                                      </p:to>
                                    </p:set>
                                  </p:childTnLst>
                                </p:cTn>
                              </p:par>
                              <p:par>
                                <p:cTn id="152" presetID="3" presetClass="exit" presetSubtype="0" fill="hold" grpId="1" nodeType="withEffect">
                                  <p:stCondLst>
                                    <p:cond delay="0"/>
                                  </p:stCondLst>
                                  <p:childTnLst>
                                    <p:set>
                                      <p:cBhvr>
                                        <p:cTn id="153" dur="1" fill="hold">
                                          <p:stCondLst>
                                            <p:cond delay="0"/>
                                          </p:stCondLst>
                                        </p:cTn>
                                        <p:tgtEl>
                                          <p:spTgt spid="438283"/>
                                        </p:tgtEl>
                                        <p:attrNameLst>
                                          <p:attrName>style.visibility</p:attrName>
                                        </p:attrNameLst>
                                      </p:cBhvr>
                                      <p:to>
                                        <p:strVal val="hidden"/>
                                      </p:to>
                                    </p:set>
                                  </p:childTnLst>
                                </p:cTn>
                              </p:par>
                              <p:par>
                                <p:cTn id="154" presetID="3" presetClass="exit" presetSubtype="0" fill="hold" grpId="1" nodeType="withEffect">
                                  <p:stCondLst>
                                    <p:cond delay="0"/>
                                  </p:stCondLst>
                                  <p:childTnLst>
                                    <p:set>
                                      <p:cBhvr>
                                        <p:cTn id="155" dur="1" fill="hold">
                                          <p:stCondLst>
                                            <p:cond delay="0"/>
                                          </p:stCondLst>
                                        </p:cTn>
                                        <p:tgtEl>
                                          <p:spTgt spid="438284"/>
                                        </p:tgtEl>
                                        <p:attrNameLst>
                                          <p:attrName>style.visibility</p:attrName>
                                        </p:attrNameLst>
                                      </p:cBhvr>
                                      <p:to>
                                        <p:strVal val="hidden"/>
                                      </p:to>
                                    </p:set>
                                  </p:childTnLst>
                                </p:cTn>
                              </p:par>
                              <p:par>
                                <p:cTn id="156" presetID="3" presetClass="exit" presetSubtype="0" fill="hold" grpId="1" nodeType="withEffect">
                                  <p:stCondLst>
                                    <p:cond delay="0"/>
                                  </p:stCondLst>
                                  <p:childTnLst>
                                    <p:set>
                                      <p:cBhvr>
                                        <p:cTn id="157"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8" restart="whenNotActive" fill="hold" evtFilter="cancelBubble" nodeType="interactiveSeq">
                <p:stCondLst>
                  <p:cond evt="onClick" delay="0">
                    <p:tgtEl>
                      <p:spTgt spid="78"/>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afterEffect">
                                  <p:stCondLst>
                                    <p:cond delay="0"/>
                                  </p:stCondLst>
                                  <p:iterate type="lt">
                                    <p:tmPct val="0"/>
                                  </p:iterate>
                                  <p:childTnLst>
                                    <p:animEffect transition="out" filter="fade">
                                      <p:cBhvr>
                                        <p:cTn id="162" dur="500"/>
                                        <p:tgtEl>
                                          <p:spTgt spid="438335">
                                            <p:txEl>
                                              <p:pRg st="0" end="0"/>
                                            </p:txEl>
                                          </p:spTgt>
                                        </p:tgtEl>
                                      </p:cBhvr>
                                    </p:animEffect>
                                    <p:set>
                                      <p:cBhvr>
                                        <p:cTn id="163" dur="1" fill="hold">
                                          <p:stCondLst>
                                            <p:cond delay="499"/>
                                          </p:stCondLst>
                                        </p:cTn>
                                        <p:tgtEl>
                                          <p:spTgt spid="438335">
                                            <p:txEl>
                                              <p:pRg st="0" end="0"/>
                                            </p:txEl>
                                          </p:spTgt>
                                        </p:tgtEl>
                                        <p:attrNameLst>
                                          <p:attrName>style.visibility</p:attrName>
                                        </p:attrNameLst>
                                      </p:cBhvr>
                                      <p:to>
                                        <p:strVal val="hidden"/>
                                      </p:to>
                                    </p:set>
                                  </p:childTnLst>
                                </p:cTn>
                              </p:par>
                            </p:childTnLst>
                          </p:cTn>
                        </p:par>
                        <p:par>
                          <p:cTn id="164" fill="hold">
                            <p:stCondLst>
                              <p:cond delay="500"/>
                            </p:stCondLst>
                            <p:childTnLst>
                              <p:par>
                                <p:cTn id="165" presetID="10" presetClass="exit" presetSubtype="0" fill="hold" grpId="0" nodeType="afterEffect">
                                  <p:stCondLst>
                                    <p:cond delay="0"/>
                                  </p:stCondLst>
                                  <p:iterate type="lt">
                                    <p:tmPct val="0"/>
                                  </p:iterate>
                                  <p:childTnLst>
                                    <p:animEffect transition="out" filter="fade">
                                      <p:cBhvr>
                                        <p:cTn id="166" dur="500"/>
                                        <p:tgtEl>
                                          <p:spTgt spid="438335">
                                            <p:bg/>
                                          </p:spTgt>
                                        </p:tgtEl>
                                      </p:cBhvr>
                                    </p:animEffect>
                                    <p:set>
                                      <p:cBhvr>
                                        <p:cTn id="167"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cstate="email">
            <a:extLst>
              <a:ext uri="{28A0092B-C50C-407E-A947-70E740481C1C}">
                <a14:useLocalDpi xmlns:a14="http://schemas.microsoft.com/office/drawing/2010/main"/>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45</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21</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18</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8279" name="Rectangle 7" descr="Small grid">
            <a:hlinkClick r:id="" action="ppaction://macro?name=Score_5"/>
          </p:cNvPr>
          <p:cNvSpPr>
            <a:spLocks noChangeArrowheads="1"/>
          </p:cNvSpPr>
          <p:nvPr/>
        </p:nvSpPr>
        <p:spPr bwMode="auto">
          <a:xfrm>
            <a:off x="74263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6</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Dance</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en-US" altLang="en-US" sz="2800" dirty="0">
                <a:solidFill>
                  <a:srgbClr val="FFFFFF"/>
                </a:solidFill>
                <a:effectLst/>
                <a:latin typeface="Impact" pitchFamily="34" charset="0"/>
              </a:rPr>
              <a:t>Socialize/Talk</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en-US" altLang="en-US" sz="3300" dirty="0">
                <a:solidFill>
                  <a:srgbClr val="FFFFFF"/>
                </a:solidFill>
                <a:effectLst/>
                <a:latin typeface="Impact" pitchFamily="34" charset="0"/>
              </a:rPr>
              <a:t>Drink</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Eat</a:t>
            </a:r>
          </a:p>
        </p:txBody>
      </p:sp>
      <p:sp>
        <p:nvSpPr>
          <p:cNvPr id="438293" name="Rectangle 21"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Sing/Karaoke</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702800"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469938" y="2782888"/>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2800" y="5895975"/>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702800" y="4857750"/>
            <a:ext cx="37052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702800" y="3824288"/>
            <a:ext cx="3705225" cy="962025"/>
          </a:xfrm>
          <a:prstGeom prst="rect">
            <a:avLst/>
          </a:prstGeom>
          <a:noFill/>
          <a:extLst>
            <a:ext uri="{909E8E84-426E-40DD-AFC4-6F175D3DCCD1}">
              <a14:hiddenFill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1362075" y="6355556"/>
            <a:ext cx="952500" cy="357187"/>
          </a:xfrm>
          <a:prstGeom prst="rect">
            <a:avLst/>
          </a:prstGeom>
          <a:noFill/>
          <a:extLst>
            <a:ext uri="{909E8E84-426E-40DD-AFC4-6F175D3DCCD1}">
              <a14:hiddenFill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3"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4"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5"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6"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7</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Name your favorite thing to do at a party</a:t>
            </a:r>
          </a:p>
        </p:txBody>
      </p:sp>
      <p:pic>
        <p:nvPicPr>
          <p:cNvPr id="78" name="Picture 100">
            <a:hlinkClick r:id="" action="ppaction://macro?name=Begin_Round"/>
          </p:cNvPr>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2552700" y="6355556"/>
            <a:ext cx="952500" cy="357187"/>
          </a:xfrm>
          <a:prstGeom prst="rect">
            <a:avLst/>
          </a:prstGeom>
          <a:noFill/>
          <a:extLst>
            <a:ext uri="{909E8E84-426E-40DD-AFC4-6F175D3DCCD1}">
              <a14:hiddenFill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4032" y="1935"/>
              <a:ext cx="3363" cy="2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8117901"/>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829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82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827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827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827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828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8327"/>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8283"/>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8286"/>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828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8327"/>
                                        </p:tgtEl>
                                        <p:attrNameLst>
                                          <p:attrName>style.visibility</p:attrName>
                                        </p:attrNameLst>
                                      </p:cBhvr>
                                      <p:to>
                                        <p:strVal val="visible"/>
                                      </p:to>
                                    </p:set>
                                    <p:animEffect transition="in" filter="fade">
                                      <p:cBhvr>
                                        <p:cTn id="47" dur="200"/>
                                        <p:tgtEl>
                                          <p:spTgt spid="438327"/>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8327"/>
                                        </p:tgtEl>
                                      </p:cBhvr>
                                    </p:animEffect>
                                    <p:set>
                                      <p:cBhvr>
                                        <p:cTn id="5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52" restart="whenNotActive" fill="hold" evtFilter="cancelBubble" nodeType="interactiveSeq">
                <p:stCondLst>
                  <p:cond evt="onClick" delay="0">
                    <p:tgtEl>
                      <p:spTgt spid="438287"/>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8318"/>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8284"/>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8287"/>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8288"/>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8318"/>
                                        </p:tgtEl>
                                        <p:attrNameLst>
                                          <p:attrName>style.visibility</p:attrName>
                                        </p:attrNameLst>
                                      </p:cBhvr>
                                      <p:to>
                                        <p:strVal val="visible"/>
                                      </p:to>
                                    </p:set>
                                    <p:animEffect transition="in" filter="fade">
                                      <p:cBhvr>
                                        <p:cTn id="65" dur="200"/>
                                        <p:tgtEl>
                                          <p:spTgt spid="438318"/>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8318"/>
                                        </p:tgtEl>
                                      </p:cBhvr>
                                    </p:animEffect>
                                    <p:set>
                                      <p:cBhvr>
                                        <p:cTn id="6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70" restart="whenNotActive" fill="hold" evtFilter="cancelBubble" nodeType="interactiveSeq">
                <p:stCondLst>
                  <p:cond evt="onClick" delay="0">
                    <p:tgtEl>
                      <p:spTgt spid="43828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8305"/>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8285"/>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8305"/>
                                        </p:tgtEl>
                                        <p:attrNameLst>
                                          <p:attrName>style.visibility</p:attrName>
                                        </p:attrNameLst>
                                      </p:cBhvr>
                                      <p:to>
                                        <p:strVal val="visible"/>
                                      </p:to>
                                    </p:set>
                                    <p:animEffect transition="in" filter="fade">
                                      <p:cBhvr>
                                        <p:cTn id="79" dur="200"/>
                                        <p:tgtEl>
                                          <p:spTgt spid="438305"/>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8305"/>
                                        </p:tgtEl>
                                      </p:cBhvr>
                                    </p:animEffect>
                                    <p:set>
                                      <p:cBhvr>
                                        <p:cTn id="8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84" restart="whenNotActive" fill="hold" evtFilter="cancelBubble" nodeType="interactiveSeq">
                <p:stCondLst>
                  <p:cond evt="onClick" delay="0">
                    <p:tgtEl>
                      <p:spTgt spid="438297"/>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8297"/>
                                        </p:tgtEl>
                                      </p:cBhvr>
                                    </p:animEffect>
                                    <p:set>
                                      <p:cBhvr>
                                        <p:cTn id="8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90" restart="whenNotActive" fill="hold" evtFilter="cancelBubble" nodeType="interactiveSeq">
                <p:stCondLst>
                  <p:cond evt="onClick" delay="0">
                    <p:tgtEl>
                      <p:spTgt spid="438300"/>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8300"/>
                                        </p:tgtEl>
                                      </p:cBhvr>
                                    </p:animEffect>
                                    <p:set>
                                      <p:cBhvr>
                                        <p:cTn id="95"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96" restart="whenNotActive" fill="hold" evtFilter="cancelBubble" nodeType="interactiveSeq">
                <p:stCondLst>
                  <p:cond evt="onClick" delay="0">
                    <p:tgtEl>
                      <p:spTgt spid="438301"/>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8301"/>
                                        </p:tgtEl>
                                      </p:cBhvr>
                                    </p:animEffect>
                                    <p:set>
                                      <p:cBhvr>
                                        <p:cTn id="101"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2" restart="whenNotActive" fill="hold" evtFilter="cancelBubble" nodeType="interactiveSeq">
                <p:stCondLst>
                  <p:cond evt="onClick" delay="0">
                    <p:tgtEl>
                      <p:spTgt spid="438302"/>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400"/>
                                        <p:tgtEl>
                                          <p:spTgt spid="438302"/>
                                        </p:tgtEl>
                                      </p:cBhvr>
                                    </p:animEffect>
                                    <p:set>
                                      <p:cBhvr>
                                        <p:cTn id="107"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08" restart="whenNotActive" fill="hold" evtFilter="cancelBubble" nodeType="interactiveSeq">
                <p:stCondLst>
                  <p:cond evt="onClick" delay="0">
                    <p:tgtEl>
                      <p:spTgt spid="438303"/>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300"/>
                                        <p:tgtEl>
                                          <p:spTgt spid="438303"/>
                                        </p:tgtEl>
                                      </p:cBhvr>
                                    </p:animEffect>
                                    <p:set>
                                      <p:cBhvr>
                                        <p:cTn id="113"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14" restart="whenNotActive" fill="hold" evtFilter="cancelBubble" nodeType="interactiveSeq">
                <p:stCondLst>
                  <p:cond evt="onClick" delay="0">
                    <p:tgtEl>
                      <p:spTgt spid="438331"/>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42" presetClass="path" presetSubtype="0" fill="hold" nodeType="clickEffect">
                                  <p:stCondLst>
                                    <p:cond delay="0"/>
                                  </p:stCondLst>
                                  <p:childTnLst>
                                    <p:animMotion origin="layout" path="M -0.97014 -0.19352 L -0.97014 -0.19352 " pathEditMode="fixed" rAng="0" ptsTypes="AA">
                                      <p:cBhvr>
                                        <p:cTn id="118" dur="10" fill="hold"/>
                                        <p:tgtEl>
                                          <p:spTgt spid="438297"/>
                                        </p:tgtEl>
                                        <p:attrNameLst>
                                          <p:attrName>ppt_x</p:attrName>
                                          <p:attrName>ppt_y</p:attrName>
                                        </p:attrNameLst>
                                      </p:cBhvr>
                                      <p:rCtr x="0" y="0"/>
                                    </p:animMotion>
                                  </p:childTnLst>
                                </p:cTn>
                              </p:par>
                              <p:par>
                                <p:cTn id="119" presetID="42" presetClass="path" presetSubtype="0" fill="hold" nodeType="withEffect">
                                  <p:stCondLst>
                                    <p:cond delay="0"/>
                                  </p:stCondLst>
                                  <p:childTnLst>
                                    <p:animMotion origin="layout" path="M -0.97014 -0.19352 L -0.97014 -0.19352 " pathEditMode="fixed" rAng="0" ptsTypes="AA">
                                      <p:cBhvr>
                                        <p:cTn id="120" dur="10" fill="hold"/>
                                        <p:tgtEl>
                                          <p:spTgt spid="438303"/>
                                        </p:tgtEl>
                                        <p:attrNameLst>
                                          <p:attrName>ppt_x</p:attrName>
                                          <p:attrName>ppt_y</p:attrName>
                                        </p:attrNameLst>
                                      </p:cBhvr>
                                      <p:rCtr x="0" y="0"/>
                                    </p:animMotion>
                                  </p:childTnLst>
                                </p:cTn>
                              </p:par>
                              <p:par>
                                <p:cTn id="121" presetID="42" presetClass="path" presetSubtype="0" fill="hold" nodeType="withEffect">
                                  <p:stCondLst>
                                    <p:cond delay="0"/>
                                  </p:stCondLst>
                                  <p:childTnLst>
                                    <p:animMotion origin="layout" path="M -0.97014 -0.19353 L -0.97014 -0.19353 " pathEditMode="fixed" rAng="0" ptsTypes="AA">
                                      <p:cBhvr>
                                        <p:cTn id="122" dur="10" fill="hold"/>
                                        <p:tgtEl>
                                          <p:spTgt spid="438302"/>
                                        </p:tgtEl>
                                        <p:attrNameLst>
                                          <p:attrName>ppt_x</p:attrName>
                                          <p:attrName>ppt_y</p:attrName>
                                        </p:attrNameLst>
                                      </p:cBhvr>
                                      <p:rCtr x="0" y="0"/>
                                    </p:animMotion>
                                  </p:childTnLst>
                                </p:cTn>
                              </p:par>
                              <p:par>
                                <p:cTn id="123" presetID="42" presetClass="path" presetSubtype="0" fill="hold" nodeType="withEffect">
                                  <p:stCondLst>
                                    <p:cond delay="0"/>
                                  </p:stCondLst>
                                  <p:childTnLst>
                                    <p:animMotion origin="layout" path="M -0.97014 -0.19353 L -0.97014 -0.19353 " pathEditMode="fixed" rAng="0" ptsTypes="AA">
                                      <p:cBhvr>
                                        <p:cTn id="124" dur="10" fill="hold"/>
                                        <p:tgtEl>
                                          <p:spTgt spid="4383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3 -0.19352 L -0.97013 -0.19352 " pathEditMode="fixed" rAng="0" ptsTypes="AA">
                                      <p:cBhvr>
                                        <p:cTn id="126" dur="10" fill="hold"/>
                                        <p:tgtEl>
                                          <p:spTgt spid="438300"/>
                                        </p:tgtEl>
                                        <p:attrNameLst>
                                          <p:attrName>ppt_x</p:attrName>
                                          <p:attrName>ppt_y</p:attrName>
                                        </p:attrNameLst>
                                      </p:cBhvr>
                                      <p:rCtr x="0" y="0"/>
                                    </p:animMotion>
                                  </p:childTnLst>
                                </p:cTn>
                              </p:par>
                              <p:par>
                                <p:cTn id="127" presetID="42" presetClass="path" presetSubtype="0" fill="hold" grpId="1" nodeType="withEffect">
                                  <p:stCondLst>
                                    <p:cond delay="0"/>
                                  </p:stCondLst>
                                  <p:iterate type="lt">
                                    <p:tmPct val="0"/>
                                  </p:iterate>
                                  <p:childTnLst>
                                    <p:animMotion origin="layout" path="M -0.96737 0.41436 L -0.96737 0.41436 " pathEditMode="fixed" rAng="0" ptsTypes="AA">
                                      <p:cBhvr>
                                        <p:cTn id="128" dur="10" fill="hold"/>
                                        <p:tgtEl>
                                          <p:spTgt spid="438335">
                                            <p:bg/>
                                          </p:spTgt>
                                        </p:tgtEl>
                                        <p:attrNameLst>
                                          <p:attrName>ppt_x</p:attrName>
                                          <p:attrName>ppt_y</p:attrName>
                                        </p:attrNameLst>
                                      </p:cBhvr>
                                      <p:rCtr x="0" y="0"/>
                                    </p:animMotion>
                                  </p:childTnLst>
                                </p:cTn>
                              </p:par>
                              <p:par>
                                <p:cTn id="129" presetID="42" presetClass="path" presetSubtype="0" fill="hold" grpId="1" nodeType="withEffect">
                                  <p:stCondLst>
                                    <p:cond delay="0"/>
                                  </p:stCondLst>
                                  <p:iterate type="lt">
                                    <p:tmPct val="0"/>
                                  </p:iterate>
                                  <p:childTnLst>
                                    <p:animMotion origin="layout" path="M -0.9764 0.41436 L -0.9764 0.41436 " pathEditMode="fixed" rAng="0" ptsTypes="AA">
                                      <p:cBhvr>
                                        <p:cTn id="130" dur="10" fill="hold"/>
                                        <p:tgtEl>
                                          <p:spTgt spid="438335">
                                            <p:txEl>
                                              <p:pRg st="0" end="0"/>
                                            </p:txEl>
                                          </p:spTgt>
                                        </p:tgtEl>
                                        <p:attrNameLst>
                                          <p:attrName>ppt_x</p:attrName>
                                          <p:attrName>ppt_y</p:attrName>
                                        </p:attrNameLst>
                                      </p:cBhvr>
                                      <p:rCtr x="0" y="0"/>
                                    </p:animMotion>
                                  </p:childTnLst>
                                </p:cTn>
                              </p:par>
                              <p:par>
                                <p:cTn id="131" presetID="1" presetClass="exit" presetSubtype="0" fill="hold" grpId="2" nodeType="withEffect">
                                  <p:stCondLst>
                                    <p:cond delay="0"/>
                                  </p:stCondLst>
                                  <p:childTnLst>
                                    <p:set>
                                      <p:cBhvr>
                                        <p:cTn id="132" dur="1" fill="hold">
                                          <p:stCondLst>
                                            <p:cond delay="0"/>
                                          </p:stCondLst>
                                        </p:cTn>
                                        <p:tgtEl>
                                          <p:spTgt spid="438335">
                                            <p:txEl>
                                              <p:pRg st="0" end="0"/>
                                            </p:txEl>
                                          </p:spTgt>
                                        </p:tgtEl>
                                        <p:attrNameLst>
                                          <p:attrName>style.visibility</p:attrName>
                                        </p:attrNameLst>
                                      </p:cBhvr>
                                      <p:to>
                                        <p:strVal val="hidden"/>
                                      </p:to>
                                    </p:set>
                                  </p:childTnLst>
                                </p:cTn>
                              </p:par>
                              <p:par>
                                <p:cTn id="133" presetID="1" presetClass="exit" presetSubtype="0" fill="hold" grpId="2" nodeType="withEffect">
                                  <p:stCondLst>
                                    <p:cond delay="0"/>
                                  </p:stCondLst>
                                  <p:childTnLst>
                                    <p:set>
                                      <p:cBhvr>
                                        <p:cTn id="134" dur="1" fill="hold">
                                          <p:stCondLst>
                                            <p:cond delay="0"/>
                                          </p:stCondLst>
                                        </p:cTn>
                                        <p:tgtEl>
                                          <p:spTgt spid="438335">
                                            <p:bg/>
                                          </p:spTgt>
                                        </p:tgtEl>
                                        <p:attrNameLst>
                                          <p:attrName>style.visibility</p:attrName>
                                        </p:attrNameLst>
                                      </p:cBhvr>
                                      <p:to>
                                        <p:strVal val="hidden"/>
                                      </p:to>
                                    </p:set>
                                  </p:childTnLst>
                                </p:cTn>
                              </p:par>
                            </p:childTnLst>
                          </p:cTn>
                        </p:par>
                        <p:par>
                          <p:cTn id="135" fill="hold" nodeType="afterGroup">
                            <p:stCondLst>
                              <p:cond delay="10"/>
                            </p:stCondLst>
                            <p:childTnLst>
                              <p:par>
                                <p:cTn id="136" presetID="12" presetClass="exit" presetSubtype="1" fill="hold" nodeType="afterEffect">
                                  <p:stCondLst>
                                    <p:cond delay="0"/>
                                  </p:stCondLst>
                                  <p:childTnLst>
                                    <p:animEffect transition="out" filter="slide(fromTop)">
                                      <p:cBhvr>
                                        <p:cTn id="137" dur="1000"/>
                                        <p:tgtEl>
                                          <p:spTgt spid="438332"/>
                                        </p:tgtEl>
                                      </p:cBhvr>
                                    </p:animEffect>
                                    <p:set>
                                      <p:cBhvr>
                                        <p:cTn id="138" dur="1" fill="hold">
                                          <p:stCondLst>
                                            <p:cond delay="999"/>
                                          </p:stCondLst>
                                        </p:cTn>
                                        <p:tgtEl>
                                          <p:spTgt spid="438332"/>
                                        </p:tgtEl>
                                        <p:attrNameLst>
                                          <p:attrName>style.visibility</p:attrName>
                                        </p:attrNameLst>
                                      </p:cBhvr>
                                      <p:to>
                                        <p:strVal val="hidden"/>
                                      </p:to>
                                    </p:set>
                                  </p:childTnLst>
                                </p:cTn>
                              </p:par>
                            </p:childTnLst>
                          </p:cTn>
                        </p:par>
                        <p:par>
                          <p:cTn id="139" fill="hold" nodeType="afterGroup">
                            <p:stCondLst>
                              <p:cond delay="1010"/>
                            </p:stCondLst>
                            <p:childTnLst>
                              <p:par>
                                <p:cTn id="140" presetID="10" presetClass="entr" presetSubtype="0" fill="hold" grpId="5" nodeType="afterEffect">
                                  <p:stCondLst>
                                    <p:cond delay="490"/>
                                  </p:stCondLst>
                                  <p:childTnLst>
                                    <p:set>
                                      <p:cBhvr>
                                        <p:cTn id="141" dur="1" fill="hold">
                                          <p:stCondLst>
                                            <p:cond delay="0"/>
                                          </p:stCondLst>
                                        </p:cTn>
                                        <p:tgtEl>
                                          <p:spTgt spid="438335">
                                            <p:bg/>
                                          </p:spTgt>
                                        </p:tgtEl>
                                        <p:attrNameLst>
                                          <p:attrName>style.visibility</p:attrName>
                                        </p:attrNameLst>
                                      </p:cBhvr>
                                      <p:to>
                                        <p:strVal val="visible"/>
                                      </p:to>
                                    </p:set>
                                    <p:animEffect transition="in" filter="fade">
                                      <p:cBhvr>
                                        <p:cTn id="142" dur="500"/>
                                        <p:tgtEl>
                                          <p:spTgt spid="438335">
                                            <p:bg/>
                                          </p:spTgt>
                                        </p:tgtEl>
                                      </p:cBhvr>
                                    </p:animEffect>
                                  </p:childTnLst>
                                </p:cTn>
                              </p:par>
                            </p:childTnLst>
                          </p:cTn>
                        </p:par>
                        <p:par>
                          <p:cTn id="143" fill="hold" nodeType="afterGroup">
                            <p:stCondLst>
                              <p:cond delay="2000"/>
                            </p:stCondLst>
                            <p:childTnLst>
                              <p:par>
                                <p:cTn id="144" presetID="10" presetClass="entr" presetSubtype="0" fill="hold" grpId="4" nodeType="afterEffect">
                                  <p:stCondLst>
                                    <p:cond delay="0"/>
                                  </p:stCondLst>
                                  <p:iterate type="lt">
                                    <p:tmPct val="0"/>
                                  </p:iterate>
                                  <p:childTnLst>
                                    <p:set>
                                      <p:cBhvr>
                                        <p:cTn id="145" dur="1" fill="hold">
                                          <p:stCondLst>
                                            <p:cond delay="0"/>
                                          </p:stCondLst>
                                        </p:cTn>
                                        <p:tgtEl>
                                          <p:spTgt spid="438335">
                                            <p:txEl>
                                              <p:pRg st="0" end="0"/>
                                            </p:txEl>
                                          </p:spTgt>
                                        </p:tgtEl>
                                        <p:attrNameLst>
                                          <p:attrName>style.visibility</p:attrName>
                                        </p:attrNameLst>
                                      </p:cBhvr>
                                      <p:to>
                                        <p:strVal val="visible"/>
                                      </p:to>
                                    </p:set>
                                    <p:animEffect transition="in" filter="fade">
                                      <p:cBhvr>
                                        <p:cTn id="146" dur="500"/>
                                        <p:tgtEl>
                                          <p:spTgt spid="438335">
                                            <p:txEl>
                                              <p:pRg st="0" end="0"/>
                                            </p:txEl>
                                          </p:spTgt>
                                        </p:tgtEl>
                                      </p:cBhvr>
                                    </p:animEffect>
                                  </p:childTnLst>
                                </p:cTn>
                              </p:par>
                            </p:childTnLst>
                          </p:cTn>
                        </p:par>
                        <p:par>
                          <p:cTn id="147" fill="hold" nodeType="afterGroup">
                            <p:stCondLst>
                              <p:cond delay="2500"/>
                            </p:stCondLst>
                            <p:childTnLst>
                              <p:par>
                                <p:cTn id="148" presetID="27" presetClass="entr" presetSubtype="0" fill="hold" grpId="3" nodeType="afterEffect">
                                  <p:stCondLst>
                                    <p:cond delay="0"/>
                                  </p:stCondLst>
                                  <p:iterate type="lt">
                                    <p:tmPct val="50000"/>
                                  </p:iterate>
                                  <p:childTnLst>
                                    <p:set>
                                      <p:cBhvr>
                                        <p:cTn id="149"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50"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51"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52"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53" restart="whenNotActive" fill="hold" evtFilter="cancelBubble" nodeType="interactiveSeq">
                <p:stCondLst>
                  <p:cond evt="onClick" delay="0">
                    <p:tgtEl>
                      <p:spTgt spid="438336"/>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3" presetClass="entr" presetSubtype="0" fill="hold" grpId="1" nodeType="clickEffect">
                                  <p:stCondLst>
                                    <p:cond delay="0"/>
                                  </p:stCondLst>
                                  <p:childTnLst>
                                    <p:set>
                                      <p:cBhvr>
                                        <p:cTn id="157" dur="1" fill="hold">
                                          <p:stCondLst>
                                            <p:cond delay="0"/>
                                          </p:stCondLst>
                                        </p:cTn>
                                        <p:tgtEl>
                                          <p:spTgt spid="438286"/>
                                        </p:tgtEl>
                                        <p:attrNameLst>
                                          <p:attrName>style.visibility</p:attrName>
                                        </p:attrNameLst>
                                      </p:cBhvr>
                                      <p:to>
                                        <p:strVal val="visible"/>
                                      </p:to>
                                    </p:set>
                                  </p:childTnLst>
                                </p:cTn>
                              </p:par>
                              <p:par>
                                <p:cTn id="158" presetID="3" presetClass="exit" presetSubtype="0" fill="hold" grpId="2" nodeType="withEffect">
                                  <p:stCondLst>
                                    <p:cond delay="0"/>
                                  </p:stCondLst>
                                  <p:childTnLst>
                                    <p:set>
                                      <p:cBhvr>
                                        <p:cTn id="159" dur="1" fill="hold">
                                          <p:stCondLst>
                                            <p:cond delay="0"/>
                                          </p:stCondLst>
                                        </p:cTn>
                                        <p:tgtEl>
                                          <p:spTgt spid="438287"/>
                                        </p:tgtEl>
                                        <p:attrNameLst>
                                          <p:attrName>style.visibility</p:attrName>
                                        </p:attrNameLst>
                                      </p:cBhvr>
                                      <p:to>
                                        <p:strVal val="hidden"/>
                                      </p:to>
                                    </p:set>
                                  </p:childTnLst>
                                </p:cTn>
                              </p:par>
                              <p:par>
                                <p:cTn id="160" presetID="3" presetClass="exit" presetSubtype="0" fill="hold" grpId="1" nodeType="withEffect">
                                  <p:stCondLst>
                                    <p:cond delay="0"/>
                                  </p:stCondLst>
                                  <p:childTnLst>
                                    <p:set>
                                      <p:cBhvr>
                                        <p:cTn id="161" dur="1" fill="hold">
                                          <p:stCondLst>
                                            <p:cond delay="0"/>
                                          </p:stCondLst>
                                        </p:cTn>
                                        <p:tgtEl>
                                          <p:spTgt spid="438288"/>
                                        </p:tgtEl>
                                        <p:attrNameLst>
                                          <p:attrName>style.visibility</p:attrName>
                                        </p:attrNameLst>
                                      </p:cBhvr>
                                      <p:to>
                                        <p:strVal val="hidden"/>
                                      </p:to>
                                    </p:set>
                                  </p:childTnLst>
                                </p:cTn>
                              </p:par>
                              <p:par>
                                <p:cTn id="162" presetID="3" presetClass="exit" presetSubtype="0" fill="hold" grpId="1" nodeType="withEffect">
                                  <p:stCondLst>
                                    <p:cond delay="0"/>
                                  </p:stCondLst>
                                  <p:childTnLst>
                                    <p:set>
                                      <p:cBhvr>
                                        <p:cTn id="163" dur="1" fill="hold">
                                          <p:stCondLst>
                                            <p:cond delay="0"/>
                                          </p:stCondLst>
                                        </p:cTn>
                                        <p:tgtEl>
                                          <p:spTgt spid="438283"/>
                                        </p:tgtEl>
                                        <p:attrNameLst>
                                          <p:attrName>style.visibility</p:attrName>
                                        </p:attrNameLst>
                                      </p:cBhvr>
                                      <p:to>
                                        <p:strVal val="hidden"/>
                                      </p:to>
                                    </p:set>
                                  </p:childTnLst>
                                </p:cTn>
                              </p:par>
                              <p:par>
                                <p:cTn id="164" presetID="3" presetClass="exit" presetSubtype="0" fill="hold" grpId="1" nodeType="withEffect">
                                  <p:stCondLst>
                                    <p:cond delay="0"/>
                                  </p:stCondLst>
                                  <p:childTnLst>
                                    <p:set>
                                      <p:cBhvr>
                                        <p:cTn id="165" dur="1" fill="hold">
                                          <p:stCondLst>
                                            <p:cond delay="0"/>
                                          </p:stCondLst>
                                        </p:cTn>
                                        <p:tgtEl>
                                          <p:spTgt spid="438284"/>
                                        </p:tgtEl>
                                        <p:attrNameLst>
                                          <p:attrName>style.visibility</p:attrName>
                                        </p:attrNameLst>
                                      </p:cBhvr>
                                      <p:to>
                                        <p:strVal val="hidden"/>
                                      </p:to>
                                    </p:set>
                                  </p:childTnLst>
                                </p:cTn>
                              </p:par>
                              <p:par>
                                <p:cTn id="166" presetID="3" presetClass="exit" presetSubtype="0" fill="hold" grpId="1" nodeType="withEffect">
                                  <p:stCondLst>
                                    <p:cond delay="0"/>
                                  </p:stCondLst>
                                  <p:childTnLst>
                                    <p:set>
                                      <p:cBhvr>
                                        <p:cTn id="167"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68" restart="whenNotActive" fill="hold" evtFilter="cancelBubble" nodeType="interactiveSeq">
                <p:stCondLst>
                  <p:cond evt="onClick" delay="0">
                    <p:tgtEl>
                      <p:spTgt spid="78"/>
                    </p:tgtEl>
                  </p:cond>
                </p:stCondLst>
                <p:endSync evt="end" delay="0">
                  <p:rtn val="all"/>
                </p:endSync>
                <p:childTnLst>
                  <p:par>
                    <p:cTn id="169" fill="hold">
                      <p:stCondLst>
                        <p:cond delay="0"/>
                      </p:stCondLst>
                      <p:childTnLst>
                        <p:par>
                          <p:cTn id="170" fill="hold">
                            <p:stCondLst>
                              <p:cond delay="0"/>
                            </p:stCondLst>
                            <p:childTnLst>
                              <p:par>
                                <p:cTn id="171" presetID="10" presetClass="exit" presetSubtype="0" fill="hold" grpId="0" nodeType="afterEffect">
                                  <p:stCondLst>
                                    <p:cond delay="0"/>
                                  </p:stCondLst>
                                  <p:iterate type="lt">
                                    <p:tmPct val="0"/>
                                  </p:iterate>
                                  <p:childTnLst>
                                    <p:animEffect transition="out" filter="fade">
                                      <p:cBhvr>
                                        <p:cTn id="172" dur="500"/>
                                        <p:tgtEl>
                                          <p:spTgt spid="438335">
                                            <p:txEl>
                                              <p:pRg st="0" end="0"/>
                                            </p:txEl>
                                          </p:spTgt>
                                        </p:tgtEl>
                                      </p:cBhvr>
                                    </p:animEffect>
                                    <p:set>
                                      <p:cBhvr>
                                        <p:cTn id="173" dur="1" fill="hold">
                                          <p:stCondLst>
                                            <p:cond delay="499"/>
                                          </p:stCondLst>
                                        </p:cTn>
                                        <p:tgtEl>
                                          <p:spTgt spid="438335">
                                            <p:txEl>
                                              <p:pRg st="0" end="0"/>
                                            </p:txEl>
                                          </p:spTgt>
                                        </p:tgtEl>
                                        <p:attrNameLst>
                                          <p:attrName>style.visibility</p:attrName>
                                        </p:attrNameLst>
                                      </p:cBhvr>
                                      <p:to>
                                        <p:strVal val="hidden"/>
                                      </p:to>
                                    </p:set>
                                  </p:childTnLst>
                                </p:cTn>
                              </p:par>
                            </p:childTnLst>
                          </p:cTn>
                        </p:par>
                        <p:par>
                          <p:cTn id="174" fill="hold">
                            <p:stCondLst>
                              <p:cond delay="500"/>
                            </p:stCondLst>
                            <p:childTnLst>
                              <p:par>
                                <p:cTn id="175" presetID="10" presetClass="exit" presetSubtype="0" fill="hold" grpId="0" nodeType="afterEffect">
                                  <p:stCondLst>
                                    <p:cond delay="0"/>
                                  </p:stCondLst>
                                  <p:iterate type="lt">
                                    <p:tmPct val="0"/>
                                  </p:iterate>
                                  <p:childTnLst>
                                    <p:animEffect transition="out" filter="fade">
                                      <p:cBhvr>
                                        <p:cTn id="176" dur="500"/>
                                        <p:tgtEl>
                                          <p:spTgt spid="438335">
                                            <p:bg/>
                                          </p:spTgt>
                                        </p:tgtEl>
                                      </p:cBhvr>
                                    </p:animEffect>
                                    <p:set>
                                      <p:cBhvr>
                                        <p:cTn id="177"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79"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293"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theme/theme1.xml><?xml version="1.0" encoding="utf-8"?>
<a:theme xmlns:a="http://schemas.openxmlformats.org/drawingml/2006/main" name="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8772</TotalTime>
  <Words>859</Words>
  <Application>Microsoft Office PowerPoint</Application>
  <PresentationFormat>On-screen Show (4:3)</PresentationFormat>
  <Paragraphs>475</Paragraphs>
  <Slides>18</Slides>
  <Notes>17</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 Black</vt:lpstr>
      <vt:lpstr>Impact</vt:lpstr>
      <vt:lpstr>Swis721 Hv BT</vt:lpstr>
      <vt:lpstr>Tahoma</vt:lpstr>
      <vt:lpstr>Verdana</vt:lpstr>
      <vt:lpstr>Verdana Pro SemiBold</vt:lpstr>
      <vt:lpstr>Family Feud Master</vt:lpstr>
      <vt:lpstr>2_Family Feud Master</vt:lpstr>
      <vt:lpstr>1_Family Feud Master</vt:lpstr>
      <vt:lpstr>3_Family Feud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Feud Template</dc:title>
  <dc:subject>PowerPoint Template</dc:subject>
  <dc:creator>Reid Powell</dc:creator>
  <cp:keywords>Family Feud;Templates</cp:keywords>
  <cp:lastModifiedBy>Sara Stukings</cp:lastModifiedBy>
  <cp:revision>491</cp:revision>
  <cp:lastPrinted>2020-02-24T19:10:30Z</cp:lastPrinted>
  <dcterms:created xsi:type="dcterms:W3CDTF">2004-01-21T04:06:20Z</dcterms:created>
  <dcterms:modified xsi:type="dcterms:W3CDTF">2022-01-08T02:49:13Z</dcterms:modified>
  <cp:category>Game Shows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Robin Song</vt:lpwstr>
  </property>
  <property fmtid="{D5CDD505-2E9C-101B-9397-08002B2CF9AE}" pid="3" name="Department">
    <vt:lpwstr>PowerPoint Bible Game Shows</vt:lpwstr>
  </property>
  <property fmtid="{D5CDD505-2E9C-101B-9397-08002B2CF9AE}" pid="4" name="Editor">
    <vt:lpwstr>Robin Song</vt:lpwstr>
  </property>
  <property fmtid="{D5CDD505-2E9C-101B-9397-08002B2CF9AE}" pid="5" name="Language">
    <vt:lpwstr>English</vt:lpwstr>
  </property>
  <property fmtid="{D5CDD505-2E9C-101B-9397-08002B2CF9AE}" pid="6" name="Owner">
    <vt:lpwstr>Robin Song</vt:lpwstr>
  </property>
  <property fmtid="{D5CDD505-2E9C-101B-9397-08002B2CF9AE}" pid="7" name="Publisher">
    <vt:lpwstr>Robin Song</vt:lpwstr>
  </property>
  <property fmtid="{D5CDD505-2E9C-101B-9397-08002B2CF9AE}" pid="8" name="Purpose">
    <vt:lpwstr>Bible Game Shows</vt:lpwstr>
  </property>
  <property fmtid="{D5CDD505-2E9C-101B-9397-08002B2CF9AE}" pid="9" name="Telephone number">
    <vt:lpwstr>(847) 227-7722</vt:lpwstr>
  </property>
  <property fmtid="{D5CDD505-2E9C-101B-9397-08002B2CF9AE}" pid="10" name="Project">
    <vt:lpwstr>Family Feud</vt:lpwstr>
  </property>
</Properties>
</file>